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7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624" y="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BFBD73-300F-478F-91DB-5CBF8E330563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7A251-7BB3-43BB-B145-B929CA0CD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833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7A251-7BB3-43BB-B145-B929CA0CD65D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8F7E-3F79-46BE-80F7-647718C0BEAF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BDF6A-637D-4432-8316-CADACA615CB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8F7E-3F79-46BE-80F7-647718C0BEAF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BDF6A-637D-4432-8316-CADACA615C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8F7E-3F79-46BE-80F7-647718C0BEAF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BDF6A-637D-4432-8316-CADACA615C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8F7E-3F79-46BE-80F7-647718C0BEAF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BDF6A-637D-4432-8316-CADACA615C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8F7E-3F79-46BE-80F7-647718C0BEAF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33BDF6A-637D-4432-8316-CADACA615CB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8F7E-3F79-46BE-80F7-647718C0BEAF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BDF6A-637D-4432-8316-CADACA615C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8F7E-3F79-46BE-80F7-647718C0BEAF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BDF6A-637D-4432-8316-CADACA615C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8F7E-3F79-46BE-80F7-647718C0BEAF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BDF6A-637D-4432-8316-CADACA615C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8F7E-3F79-46BE-80F7-647718C0BEAF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BDF6A-637D-4432-8316-CADACA615C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8F7E-3F79-46BE-80F7-647718C0BEAF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BDF6A-637D-4432-8316-CADACA615C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8F7E-3F79-46BE-80F7-647718C0BEAF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BDF6A-637D-4432-8316-CADACA615C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9068F7E-3F79-46BE-80F7-647718C0BEAF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33BDF6A-637D-4432-8316-CADACA615CB7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rgbClr val="FF0000"/>
                </a:solidFill>
              </a:rPr>
              <a:t>Объёмное макетирование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Изготовление макета дома из картона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58016" y="5572140"/>
            <a:ext cx="2285984" cy="100013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Мастер-класс подготовила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Черных О.А.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4" name="Рисунок 3" descr="C:\Users\Ольга\Desktop\дистанционка\дом образец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0747410">
            <a:off x="210565" y="4221716"/>
            <a:ext cx="3857652" cy="21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Ольга\Desktop\домик\20200715_165454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3953402" y="3761846"/>
            <a:ext cx="3234268" cy="24257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Ольга\Desktop\домик\20200715_15520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3501494" y="1141920"/>
            <a:ext cx="6278033" cy="470852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4154494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chemeClr val="bg1"/>
                </a:solidFill>
              </a:rPr>
              <a:t>1. Для работы нам понадобится: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- лист картона, </a:t>
            </a:r>
            <a:r>
              <a:rPr lang="ru-RU" sz="2000" dirty="0" err="1" smtClean="0">
                <a:solidFill>
                  <a:schemeClr val="bg1"/>
                </a:solidFill>
              </a:rPr>
              <a:t>цв</a:t>
            </a:r>
            <a:r>
              <a:rPr lang="ru-RU" sz="2000" dirty="0" smtClean="0">
                <a:solidFill>
                  <a:schemeClr val="bg1"/>
                </a:solidFill>
              </a:rPr>
              <a:t>. бумага;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- ножницы;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- линейка;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- карандаш;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- клей.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2.  Переводим развёртку домика (см. приложение) на картон с изнаночной стороны. Вырезаем.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2050" name="Picture 2" descr="C:\Users\Ольга\Desktop\домик\20200715_1613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2983" y="1600200"/>
            <a:ext cx="6278033" cy="4708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43296" cy="608332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3.  Острым краем ножниц делаем рицовку по всем линиям сгиба по линейке, чтобы при склеивании контуры домика были ровными и аккуратными.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1800" i="1" dirty="0" smtClean="0">
                <a:solidFill>
                  <a:srgbClr val="FF0000"/>
                </a:solidFill>
              </a:rPr>
              <a:t>Рицовка</a:t>
            </a:r>
            <a:r>
              <a:rPr lang="ru-RU" sz="1800" dirty="0" smtClean="0">
                <a:solidFill>
                  <a:schemeClr val="bg1"/>
                </a:solidFill>
              </a:rPr>
              <a:t> - </a:t>
            </a:r>
            <a:r>
              <a:rPr lang="ru-RU" sz="1800" b="0" dirty="0" smtClean="0">
                <a:solidFill>
                  <a:schemeClr val="bg1"/>
                </a:solidFill>
              </a:rPr>
              <a:t>При рицовке материал надрезают с одной стороны таким образом, чтобы при складывании лист картона получал четкий и точно выраженный сгиб, но не терял достаточную прочность. 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3074" name="Picture 2" descr="C:\Users\Ольга\Desktop\домик\20200715_16165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3358618" y="1141920"/>
            <a:ext cx="6278033" cy="4708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4.  Вот что у нас получилось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098" name="Picture 2" descr="C:\Users\Ольга\Desktop\домик\20200715_16193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6314" y="3000372"/>
            <a:ext cx="3934884" cy="2951163"/>
          </a:xfrm>
          <a:prstGeom prst="rect">
            <a:avLst/>
          </a:prstGeom>
          <a:noFill/>
        </p:spPr>
      </p:pic>
      <p:pic>
        <p:nvPicPr>
          <p:cNvPr id="5" name="Picture 2" descr="C:\Users\Ольга\Desktop\домик\20200715_16195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1428736"/>
            <a:ext cx="4000528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274638"/>
            <a:ext cx="7043758" cy="86834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5.  Склеиваем боковые стенки домика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8194" name="Picture 2" descr="C:\Users\Ольга\Desktop\домик\20200715_16202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1142984"/>
            <a:ext cx="4125385" cy="3094039"/>
          </a:xfrm>
          <a:prstGeom prst="rect">
            <a:avLst/>
          </a:prstGeom>
          <a:noFill/>
        </p:spPr>
      </p:pic>
      <p:pic>
        <p:nvPicPr>
          <p:cNvPr id="5" name="Picture 2" descr="C:\Users\Ольга\Desktop\домик\20200715_16214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6314" y="1142984"/>
            <a:ext cx="4095778" cy="3071834"/>
          </a:xfrm>
          <a:prstGeom prst="rect">
            <a:avLst/>
          </a:prstGeom>
          <a:noFill/>
        </p:spPr>
      </p:pic>
      <p:pic>
        <p:nvPicPr>
          <p:cNvPr id="6" name="Picture 2" descr="C:\Users\Ольга\Desktop\домик\20200715_16221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2808671" y="3835007"/>
            <a:ext cx="3248054" cy="24360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6.  Теперь склеиваем крышу домика. 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6148" name="Picture 4" descr="C:\Users\Ольга\Desktop\домик\20200715_1628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119563" y="2809338"/>
            <a:ext cx="4186774" cy="3140081"/>
          </a:xfrm>
          <a:prstGeom prst="rect">
            <a:avLst/>
          </a:prstGeom>
          <a:noFill/>
        </p:spPr>
      </p:pic>
      <p:pic>
        <p:nvPicPr>
          <p:cNvPr id="9" name="Picture 3" descr="C:\Users\Ольга\Desktop\домик\20200715_16283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4817447" y="2794988"/>
            <a:ext cx="4071967" cy="3053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7.  Делаем окна. Для этого складываем полоску голубой бумаги гармошкой, карандашом рисуем окно (по собственному замыслу) и, не разворачивая бумагу, вырезаем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11266" name="Picture 2" descr="C:\Users\Ольга\Desktop\домик\20200715_16332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5393360" y="1964698"/>
            <a:ext cx="3716194" cy="2787146"/>
          </a:xfrm>
          <a:prstGeom prst="rect">
            <a:avLst/>
          </a:prstGeom>
          <a:noFill/>
        </p:spPr>
      </p:pic>
      <p:pic>
        <p:nvPicPr>
          <p:cNvPr id="6" name="Picture 2" descr="C:\Users\Ольга\Desktop\домик\20200715_16333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4510" y="1963280"/>
            <a:ext cx="3704846" cy="2778635"/>
          </a:xfrm>
          <a:prstGeom prst="rect">
            <a:avLst/>
          </a:prstGeom>
          <a:noFill/>
        </p:spPr>
      </p:pic>
      <p:pic>
        <p:nvPicPr>
          <p:cNvPr id="7" name="Picture 3" descr="C:\Users\Ольга\Desktop\домик\20200715_163413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43174" y="4071942"/>
            <a:ext cx="3500462" cy="26253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8. Далее украшаем свой домик по собственному замыслу.  Можно сделать целый бумажный городок. Вот несколько вариантов оформления: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10" name="Рисунок 9" descr="дом 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028607">
            <a:off x="-30700" y="1816452"/>
            <a:ext cx="5167322" cy="2902313"/>
          </a:xfrm>
          <a:prstGeom prst="rect">
            <a:avLst/>
          </a:prstGeom>
        </p:spPr>
      </p:pic>
      <p:pic>
        <p:nvPicPr>
          <p:cNvPr id="11" name="Рисунок 10" descr="дом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72132" y="1500173"/>
            <a:ext cx="3236005" cy="2649929"/>
          </a:xfrm>
          <a:prstGeom prst="rect">
            <a:avLst/>
          </a:prstGeom>
        </p:spPr>
      </p:pic>
      <p:pic>
        <p:nvPicPr>
          <p:cNvPr id="12" name="Рисунок 11" descr="дом3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72132" y="4286256"/>
            <a:ext cx="3224218" cy="2418164"/>
          </a:xfrm>
          <a:prstGeom prst="rect">
            <a:avLst/>
          </a:prstGeom>
        </p:spPr>
      </p:pic>
      <p:pic>
        <p:nvPicPr>
          <p:cNvPr id="9" name="Содержимое 8" descr="дом 1.jpg"/>
          <p:cNvPicPr>
            <a:picLocks noGrp="1" noChangeAspect="1"/>
          </p:cNvPicPr>
          <p:nvPr>
            <p:ph idx="1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28926" y="4143380"/>
            <a:ext cx="2428892" cy="2512647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137</TotalTime>
  <Words>126</Words>
  <Application>Microsoft Office PowerPoint</Application>
  <PresentationFormat>Экран (4:3)</PresentationFormat>
  <Paragraphs>12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Объёмное макетирование Изготовление макета дома из картона</vt:lpstr>
      <vt:lpstr>1. Для работы нам понадобится: - лист картона, цв. бумага; - ножницы; - линейка; - карандаш; - клей.</vt:lpstr>
      <vt:lpstr>2.  Переводим развёртку домика (см. приложение) на картон с изнаночной стороны. Вырезаем.</vt:lpstr>
      <vt:lpstr>3.  Острым краем ножниц делаем рицовку по всем линиям сгиба по линейке, чтобы при склеивании контуры домика были ровными и аккуратными.       Рицовка - При рицовке материал надрезают с одной стороны таким образом, чтобы при складывании лист картона получал четкий и точно выраженный сгиб, но не терял достаточную прочность.  </vt:lpstr>
      <vt:lpstr>4.  Вот что у нас получилось</vt:lpstr>
      <vt:lpstr>5.  Склеиваем боковые стенки домика</vt:lpstr>
      <vt:lpstr>6.  Теперь склеиваем крышу домика. </vt:lpstr>
      <vt:lpstr>7.  Делаем окна. Для этого складываем полоску голубой бумаги гармошкой, карандашом рисуем окно (по собственному замыслу) и, не разворачивая бумагу, вырезаем</vt:lpstr>
      <vt:lpstr>8. Далее украшаем свой домик по собственному замыслу.  Можно сделать целый бумажный городок. Вот несколько вариантов оформления: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Объёмное макетирование Изготовление макета дома из картона</dc:title>
  <dc:creator>Черных</dc:creator>
  <cp:lastModifiedBy>PC</cp:lastModifiedBy>
  <cp:revision>13</cp:revision>
  <dcterms:created xsi:type="dcterms:W3CDTF">2020-07-15T10:43:09Z</dcterms:created>
  <dcterms:modified xsi:type="dcterms:W3CDTF">2025-09-12T17:46:57Z</dcterms:modified>
</cp:coreProperties>
</file>