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76" r:id="rId3"/>
    <p:sldId id="264" r:id="rId4"/>
    <p:sldId id="277" r:id="rId5"/>
    <p:sldId id="265" r:id="rId6"/>
    <p:sldId id="266" r:id="rId7"/>
    <p:sldId id="267" r:id="rId8"/>
    <p:sldId id="272" r:id="rId9"/>
    <p:sldId id="273" r:id="rId10"/>
    <p:sldId id="274" r:id="rId11"/>
    <p:sldId id="275" r:id="rId12"/>
    <p:sldId id="271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60"/>
  </p:normalViewPr>
  <p:slideViewPr>
    <p:cSldViewPr>
      <p:cViewPr>
        <p:scale>
          <a:sx n="88" d="100"/>
          <a:sy n="88" d="100"/>
        </p:scale>
        <p:origin x="-600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кукла-скрутка\tryapichnie_kukl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632848" cy="613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565562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2066" y="357166"/>
            <a:ext cx="3812645" cy="285752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Завязываем  на голове  </a:t>
            </a:r>
            <a:br>
              <a:rPr lang="ru-RU" sz="3200" b="1" dirty="0">
                <a:solidFill>
                  <a:schemeClr val="tx2"/>
                </a:solidFill>
              </a:rPr>
            </a:br>
            <a:r>
              <a:rPr lang="ru-RU" sz="3200" b="1" dirty="0">
                <a:solidFill>
                  <a:schemeClr val="tx2"/>
                </a:solidFill>
              </a:rPr>
              <a:t>косынку</a:t>
            </a:r>
          </a:p>
        </p:txBody>
      </p:sp>
      <p:pic>
        <p:nvPicPr>
          <p:cNvPr id="5" name="Рисунок 4" descr="9 (1).JPG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4732260">
            <a:off x="-225471" y="1251775"/>
            <a:ext cx="5970041" cy="4080817"/>
          </a:xfrm>
        </p:spPr>
      </p:pic>
    </p:spTree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Кукла – скрутка  готова.</a:t>
            </a:r>
          </a:p>
        </p:txBody>
      </p:sp>
      <p:pic>
        <p:nvPicPr>
          <p:cNvPr id="9218" name="Picture 2" descr="C:\Users\Черных\Desktop\10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5468185">
            <a:off x="-82388" y="1389906"/>
            <a:ext cx="6072206" cy="40005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Черных\Desktop\tryapichnaya-kukla-sdelannaya-svoimi-rukami_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1285860"/>
            <a:ext cx="3905250" cy="5072058"/>
          </a:xfrm>
          <a:prstGeom prst="rect">
            <a:avLst/>
          </a:prstGeom>
          <a:noFill/>
        </p:spPr>
      </p:pic>
      <p:pic>
        <p:nvPicPr>
          <p:cNvPr id="2050" name="Picture 2" descr="C:\Users\Черных\Desktop\161697__44597623_200_u0ce5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76" y="1285860"/>
            <a:ext cx="4071966" cy="509359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214290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Во все времена дети любили играть в тряпичные куклы</a:t>
            </a:r>
          </a:p>
        </p:txBody>
      </p:sp>
    </p:spTree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Черных\Desktop\6833_64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789502">
            <a:off x="602491" y="2220194"/>
            <a:ext cx="3239408" cy="4319210"/>
          </a:xfrm>
          <a:prstGeom prst="rect">
            <a:avLst/>
          </a:prstGeom>
          <a:noFill/>
        </p:spPr>
      </p:pic>
      <p:pic>
        <p:nvPicPr>
          <p:cNvPr id="3076" name="Picture 4" descr="http://ykdom.ru/wp-content/uploads/2013/01/252-0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58045">
            <a:off x="3730346" y="3244890"/>
            <a:ext cx="5143500" cy="3333750"/>
          </a:xfrm>
          <a:prstGeom prst="rect">
            <a:avLst/>
          </a:prstGeom>
          <a:noFill/>
        </p:spPr>
      </p:pic>
      <p:pic>
        <p:nvPicPr>
          <p:cNvPr id="3078" name="Picture 6" descr="http://www.maam.ru/upload/blogs/130387e20561ab09f4a037dda43a98fa.jpg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124" y="285728"/>
            <a:ext cx="4438676" cy="2802372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3786214" cy="1928826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chemeClr val="tx1"/>
                </a:solidFill>
              </a:rPr>
              <a:t>Вот такую куклу можно быстро сделать без иголки и ниток.</a:t>
            </a:r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14546" y="338328"/>
            <a:ext cx="6472254" cy="5233812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chemeClr val="tx1"/>
                </a:solidFill>
              </a:rPr>
              <a:t>Изготовление </a:t>
            </a:r>
            <a:br>
              <a:rPr lang="ru-RU" sz="6000" b="1" dirty="0">
                <a:solidFill>
                  <a:schemeClr val="tx1"/>
                </a:solidFill>
              </a:rPr>
            </a:br>
            <a:r>
              <a:rPr lang="ru-RU" sz="6000" b="1" dirty="0">
                <a:solidFill>
                  <a:schemeClr val="tx1"/>
                </a:solidFill>
              </a:rPr>
              <a:t>куклы - скрутки </a:t>
            </a:r>
            <a:br>
              <a:rPr lang="ru-RU" sz="6000" b="1" dirty="0">
                <a:solidFill>
                  <a:schemeClr val="tx1"/>
                </a:solidFill>
              </a:rPr>
            </a:br>
            <a:r>
              <a:rPr lang="ru-RU" sz="6000" b="1" dirty="0">
                <a:solidFill>
                  <a:schemeClr val="tx1"/>
                </a:solidFill>
              </a:rPr>
              <a:t>своими руками:</a:t>
            </a:r>
          </a:p>
        </p:txBody>
      </p:sp>
      <p:pic>
        <p:nvPicPr>
          <p:cNvPr id="4" name="Picture 2" descr="C:\Users\Черных\Desktop\1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330829" y="2684750"/>
            <a:ext cx="2352719" cy="38501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Черных\Desktop\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44" y="571480"/>
            <a:ext cx="5630698" cy="5072098"/>
          </a:xfrm>
          <a:prstGeom prst="rect">
            <a:avLst/>
          </a:prstGeom>
          <a:noFill/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786446" y="642918"/>
            <a:ext cx="2900354" cy="456408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Для работы нам потребуются 3 лоскута ткани, немного ваты или </a:t>
            </a:r>
            <a:r>
              <a:rPr lang="ru-RU" sz="3200" b="1" dirty="0" err="1">
                <a:solidFill>
                  <a:schemeClr val="tx2"/>
                </a:solidFill>
              </a:rPr>
              <a:t>синтепона</a:t>
            </a:r>
            <a:r>
              <a:rPr lang="ru-RU" sz="3200" b="1" dirty="0">
                <a:solidFill>
                  <a:schemeClr val="tx2"/>
                </a:solidFill>
              </a:rPr>
              <a:t>,  небольшой кусочек ленточки или тесьмы.</a:t>
            </a:r>
          </a:p>
        </p:txBody>
      </p:sp>
    </p:spTree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43504" y="1571611"/>
            <a:ext cx="3543296" cy="363538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Кладём кусочек ваты в центр квадратного лоскута, концы закручиваем жгутом это голова куклы.</a:t>
            </a:r>
          </a:p>
        </p:txBody>
      </p:sp>
      <p:pic>
        <p:nvPicPr>
          <p:cNvPr id="1026" name="Picture 2" descr="C:\Users\Черных\Desktop\15042016892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14290"/>
            <a:ext cx="3701779" cy="3037357"/>
          </a:xfrm>
          <a:prstGeom prst="rect">
            <a:avLst/>
          </a:prstGeom>
          <a:noFill/>
        </p:spPr>
      </p:pic>
      <p:pic>
        <p:nvPicPr>
          <p:cNvPr id="1027" name="Picture 3" descr="C:\Users\Черных\Desktop\1504201689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443854">
            <a:off x="1660311" y="3156055"/>
            <a:ext cx="3339833" cy="3416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Черных\Desktop\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642918"/>
            <a:ext cx="5598035" cy="4857784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929322" y="1643051"/>
            <a:ext cx="3000396" cy="314327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Получившийся жгут заворачиваем во второй  лоскут. У нас получилась голова с туловищем. </a:t>
            </a:r>
          </a:p>
        </p:txBody>
      </p:sp>
    </p:spTree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Черных\Desktop\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785794"/>
            <a:ext cx="6000792" cy="5072098"/>
          </a:xfrm>
          <a:prstGeom prst="rect">
            <a:avLst/>
          </a:prstGeom>
          <a:noFill/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6286512" y="1285861"/>
            <a:ext cx="2571768" cy="392114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solidFill>
                  <a:schemeClr val="tx2"/>
                </a:solidFill>
              </a:rPr>
              <a:t>Сворачивам</a:t>
            </a:r>
            <a:r>
              <a:rPr lang="ru-RU" sz="3200" b="1" dirty="0">
                <a:solidFill>
                  <a:schemeClr val="tx2"/>
                </a:solidFill>
              </a:rPr>
              <a:t>  лоскут в трубочку – получаются руки.</a:t>
            </a:r>
          </a:p>
        </p:txBody>
      </p:sp>
    </p:spTree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Черных\Desktop\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3340" y="3217584"/>
            <a:ext cx="4786378" cy="3484422"/>
          </a:xfrm>
          <a:prstGeom prst="rect">
            <a:avLst/>
          </a:prstGeom>
          <a:noFill/>
        </p:spPr>
      </p:pic>
      <p:pic>
        <p:nvPicPr>
          <p:cNvPr id="5122" name="Picture 2" descr="C:\Users\Черных\Desktop\3 (1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214290"/>
            <a:ext cx="4359979" cy="3786214"/>
          </a:xfrm>
          <a:prstGeom prst="rect">
            <a:avLst/>
          </a:prstGeom>
          <a:noFill/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714876" y="428603"/>
            <a:ext cx="3971924" cy="257176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Приложим руки к туловищу и крест-накрест привяжем их  ленточкой</a:t>
            </a:r>
          </a:p>
        </p:txBody>
      </p:sp>
    </p:spTree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Черных\Desktop\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728" y="285728"/>
            <a:ext cx="6290133" cy="4929222"/>
          </a:xfrm>
          <a:prstGeom prst="rect">
            <a:avLst/>
          </a:prstGeom>
          <a:noFill/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28596" y="5357826"/>
            <a:ext cx="8258204" cy="121444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chemeClr val="tx2"/>
                </a:solidFill>
              </a:rPr>
              <a:t>Вот что у нас получилось</a:t>
            </a:r>
          </a:p>
        </p:txBody>
      </p:sp>
    </p:spTree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Черных\Desktop\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741900">
            <a:off x="461613" y="1034106"/>
            <a:ext cx="5715040" cy="5072098"/>
          </a:xfrm>
          <a:prstGeom prst="rect">
            <a:avLst/>
          </a:prstGeom>
          <a:noFill/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6072198" y="1785926"/>
            <a:ext cx="2857520" cy="4786346"/>
          </a:xfrm>
        </p:spPr>
        <p:txBody>
          <a:bodyPr>
            <a:normAutofit/>
          </a:bodyPr>
          <a:lstStyle/>
          <a:p>
            <a:r>
              <a:rPr lang="ru-RU" sz="3200" b="1" dirty="0"/>
              <a:t>Голову куклы можно украсить красивой тесьмой или кружевом.</a:t>
            </a:r>
          </a:p>
        </p:txBody>
      </p:sp>
    </p:spTree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450</TotalTime>
  <Words>108</Words>
  <Application>Microsoft Office PowerPoint</Application>
  <PresentationFormat>Экран (4:3)</PresentationFormat>
  <Paragraphs>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Презентация PowerPoint</vt:lpstr>
      <vt:lpstr>Изготовление  куклы - скрутки  своими руками:</vt:lpstr>
      <vt:lpstr>Презентация PowerPoint</vt:lpstr>
      <vt:lpstr>Презентация PowerPoint</vt:lpstr>
      <vt:lpstr>Получившийся жгут заворачиваем во второй  лоскут. У нас получилась голова с туловищем. </vt:lpstr>
      <vt:lpstr>Презентация PowerPoint</vt:lpstr>
      <vt:lpstr>Презентация PowerPoint</vt:lpstr>
      <vt:lpstr>Презентация PowerPoint</vt:lpstr>
      <vt:lpstr>Презентация PowerPoint</vt:lpstr>
      <vt:lpstr>Завязываем  на голове   косынку</vt:lpstr>
      <vt:lpstr>Кукла – скрутка  готова.</vt:lpstr>
      <vt:lpstr>Презентация PowerPoint</vt:lpstr>
      <vt:lpstr>Вот такую куклу можно быстро сделать без иголки и ниток.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 куклы - скрутки</dc:title>
  <dc:creator>Пользователь</dc:creator>
  <cp:lastModifiedBy>PC</cp:lastModifiedBy>
  <cp:revision>50</cp:revision>
  <dcterms:created xsi:type="dcterms:W3CDTF">2015-04-23T01:56:13Z</dcterms:created>
  <dcterms:modified xsi:type="dcterms:W3CDTF">2025-09-12T17:48:04Z</dcterms:modified>
</cp:coreProperties>
</file>