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501122" cy="5000660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Мастер – класс</a:t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Тюльпан из фетра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5286388"/>
            <a:ext cx="6143668" cy="107157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Выполнила: Кодякова Наталья Анатольевна,</a:t>
            </a:r>
          </a:p>
          <a:p>
            <a:pPr algn="r"/>
            <a:r>
              <a:rPr lang="ru-RU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педагог дополнительного образования ЦДТТ</a:t>
            </a:r>
            <a:endParaRPr lang="ru-RU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Documents and Settings\Admin\Рабочий стол\Цветы\IMG_092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0747648">
            <a:off x="731838" y="624992"/>
            <a:ext cx="3786407" cy="3525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4143380"/>
            <a:ext cx="6500858" cy="57150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Материалы, инструменты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214290"/>
            <a:ext cx="5088948" cy="367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4786322"/>
            <a:ext cx="8215370" cy="1928826"/>
          </a:xfrm>
        </p:spPr>
        <p:txBody>
          <a:bodyPr>
            <a:noAutofit/>
          </a:bodyPr>
          <a:lstStyle/>
          <a:p>
            <a:r>
              <a:rPr lang="ru-RU" sz="2000" dirty="0" smtClean="0"/>
              <a:t>- Цветной фетр для бутонов, зелёный фетр для листьев цветка </a:t>
            </a:r>
          </a:p>
          <a:p>
            <a:r>
              <a:rPr lang="ru-RU" sz="2000" dirty="0" smtClean="0"/>
              <a:t>- Нитки хлопчатобумажные в цвет ткани, швейная игла</a:t>
            </a:r>
          </a:p>
          <a:p>
            <a:r>
              <a:rPr lang="ru-RU" sz="2000" dirty="0" smtClean="0"/>
              <a:t>- Деревянная палочка или проволока, ножницы, картон для шаблонов</a:t>
            </a:r>
          </a:p>
          <a:p>
            <a:r>
              <a:rPr lang="ru-RU" sz="2000" dirty="0" smtClean="0"/>
              <a:t>- Клей «Момент» или клеевой </a:t>
            </a:r>
            <a:r>
              <a:rPr lang="ru-RU" sz="2000" dirty="0" err="1" smtClean="0"/>
              <a:t>писталет</a:t>
            </a:r>
            <a:r>
              <a:rPr lang="ru-RU" sz="2000" dirty="0" smtClean="0"/>
              <a:t>, простой карандаш, портновский мел</a:t>
            </a:r>
            <a:endParaRPr lang="ru-R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53459">
            <a:off x="5565857" y="526924"/>
            <a:ext cx="31242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559174">
            <a:off x="6187417" y="1689171"/>
            <a:ext cx="12382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714884"/>
            <a:ext cx="7000924" cy="57150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Выкроить детали тюльпана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285728"/>
            <a:ext cx="437409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5357826"/>
            <a:ext cx="7929618" cy="1357322"/>
          </a:xfrm>
        </p:spPr>
        <p:txBody>
          <a:bodyPr>
            <a:noAutofit/>
          </a:bodyPr>
          <a:lstStyle/>
          <a:p>
            <a:r>
              <a:rPr lang="ru-RU" sz="2400" dirty="0" smtClean="0"/>
              <a:t>- Подготовить необходимый материал</a:t>
            </a:r>
          </a:p>
          <a:p>
            <a:r>
              <a:rPr lang="ru-RU" sz="2400" dirty="0" smtClean="0"/>
              <a:t>- Вырезать шаблоны тюльпана из картона</a:t>
            </a:r>
          </a:p>
          <a:p>
            <a:r>
              <a:rPr lang="ru-RU" sz="2400" dirty="0" smtClean="0"/>
              <a:t>- Обвести детали цветка по шаблону на ткани, вырезать</a:t>
            </a:r>
          </a:p>
          <a:p>
            <a:r>
              <a:rPr lang="ru-RU" sz="2000" dirty="0" smtClean="0"/>
              <a:t> </a:t>
            </a:r>
            <a:endParaRPr lang="ru-RU" sz="2000" dirty="0"/>
          </a:p>
        </p:txBody>
      </p:sp>
      <p:pic>
        <p:nvPicPr>
          <p:cNvPr id="5" name="Рисунок 4" descr="C:\Documents and Settings\Admin\Local Settings\Temporary Internet Files\Content.Word\IMG_0907.jpg"/>
          <p:cNvPicPr/>
          <p:nvPr/>
        </p:nvPicPr>
        <p:blipFill>
          <a:blip r:embed="rId3" cstate="email">
            <a:extLst>
              <a:ext uri="{28A0092B-C50C-407E-A947-70E740481C1C}">
                <a14:useLocalDpi xmlns="" xmlns:lc="http://schemas.openxmlformats.org/drawingml/2006/lockedCanvas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1428736"/>
            <a:ext cx="3786214" cy="31432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214950"/>
            <a:ext cx="7215238" cy="50006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Сшить лепестки тюльпана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6" name="Рисунок 5" descr="C:\Documents and Settings\Admin\Local Settings\Temporary Internet Files\Content.Word\IMG_0911.jpg"/>
          <p:cNvPicPr>
            <a:picLocks noGrp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="" xmlns:lc="http://schemas.openxmlformats.org/drawingml/2006/lockedCanvas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72278">
            <a:off x="4758673" y="436816"/>
            <a:ext cx="3491316" cy="284291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5643578"/>
            <a:ext cx="8501122" cy="1071570"/>
          </a:xfrm>
        </p:spPr>
        <p:txBody>
          <a:bodyPr>
            <a:noAutofit/>
          </a:bodyPr>
          <a:lstStyle/>
          <a:p>
            <a:r>
              <a:rPr lang="ru-RU" sz="2000" dirty="0" smtClean="0"/>
              <a:t>- </a:t>
            </a:r>
            <a:r>
              <a:rPr lang="ru-RU" sz="2000" smtClean="0"/>
              <a:t>На деталях </a:t>
            </a:r>
            <a:r>
              <a:rPr lang="ru-RU" sz="2000" dirty="0" smtClean="0"/>
              <a:t>лепестка  по центру провести меловую линию</a:t>
            </a:r>
          </a:p>
          <a:p>
            <a:r>
              <a:rPr lang="ru-RU" sz="2000" dirty="0" smtClean="0"/>
              <a:t>- Сложить детали лепестков пополам по меловой линии</a:t>
            </a:r>
          </a:p>
          <a:p>
            <a:r>
              <a:rPr lang="ru-RU" sz="2000" dirty="0" smtClean="0"/>
              <a:t>- Прошить по середине швом «вперёд иголка» нитками в цвет ткани</a:t>
            </a:r>
            <a:endParaRPr lang="ru-RU" sz="2000" dirty="0"/>
          </a:p>
        </p:txBody>
      </p:sp>
      <p:pic>
        <p:nvPicPr>
          <p:cNvPr id="5" name="Рисунок 4" descr="C:\Documents and Settings\Admin\Local Settings\Temporary Internet Files\Content.Word\IMG_0910.jpg"/>
          <p:cNvPicPr/>
          <p:nvPr/>
        </p:nvPicPr>
        <p:blipFill>
          <a:blip r:embed="rId3" cstate="email">
            <a:extLst>
              <a:ext uri="{28A0092B-C50C-407E-A947-70E740481C1C}">
                <a14:useLocalDpi xmlns="" xmlns:lc="http://schemas.openxmlformats.org/drawingml/2006/lockedCanvas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31089">
            <a:off x="835737" y="371455"/>
            <a:ext cx="2748610" cy="2634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Documents and Settings\Admin\Local Settings\Temporary Internet Files\Content.Word\IMG_0912.jpg"/>
          <p:cNvPicPr/>
          <p:nvPr/>
        </p:nvPicPr>
        <p:blipFill>
          <a:blip r:embed="rId4" cstate="email">
            <a:extLst>
              <a:ext uri="{28A0092B-C50C-407E-A947-70E740481C1C}">
                <a14:useLocalDpi xmlns="" xmlns:lc="http://schemas.openxmlformats.org/drawingml/2006/lockedCanvas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488" y="2786058"/>
            <a:ext cx="2714644" cy="2286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572008"/>
            <a:ext cx="8001056" cy="78581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Сшить лепестки тюльпана в бутоны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5429264"/>
            <a:ext cx="8501122" cy="107157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 Детали лепестков цветка сложить вместе, уровнять срезы</a:t>
            </a:r>
          </a:p>
          <a:p>
            <a:pPr>
              <a:buFontTx/>
              <a:buChar char="-"/>
            </a:pPr>
            <a:r>
              <a:rPr lang="ru-RU" sz="2400" dirty="0" smtClean="0"/>
              <a:t> Сшить по краю  швом «вперёд иголка», ширина шва 0,3-0,4см. </a:t>
            </a:r>
            <a:endParaRPr lang="ru-RU" sz="2400" dirty="0"/>
          </a:p>
        </p:txBody>
      </p:sp>
      <p:pic>
        <p:nvPicPr>
          <p:cNvPr id="5" name="Рисунок 4" descr="C:\Documents and Settings\Admin\Local Settings\Temporary Internet Files\Content.Word\IMG_0913.jpg"/>
          <p:cNvPicPr/>
          <p:nvPr/>
        </p:nvPicPr>
        <p:blipFill>
          <a:blip r:embed="rId2" cstate="email">
            <a:extLst>
              <a:ext uri="{28A0092B-C50C-407E-A947-70E740481C1C}">
                <a14:useLocalDpi xmlns="" xmlns:lc="http://schemas.openxmlformats.org/drawingml/2006/lockedCanvas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571480"/>
            <a:ext cx="3714776" cy="3786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Documents and Settings\Admin\Local Settings\Temporary Internet Files\Content.Word\IMG_0914.jpg"/>
          <p:cNvPicPr/>
          <p:nvPr/>
        </p:nvPicPr>
        <p:blipFill>
          <a:blip r:embed="rId3" cstate="email">
            <a:extLst>
              <a:ext uri="{28A0092B-C50C-407E-A947-70E740481C1C}">
                <a14:useLocalDpi xmlns="" xmlns:lc="http://schemas.openxmlformats.org/drawingml/2006/lockedCanvas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4" y="571480"/>
            <a:ext cx="3786214" cy="37862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643446"/>
            <a:ext cx="7858180" cy="64294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Соединить бутон тюльпана с палочкой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5286388"/>
            <a:ext cx="8286808" cy="14287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- </a:t>
            </a:r>
            <a:r>
              <a:rPr lang="ru-RU" sz="2000" dirty="0" smtClean="0"/>
              <a:t>Готовую головку тюльпана соединить с деревянной палочкой</a:t>
            </a:r>
          </a:p>
          <a:p>
            <a:r>
              <a:rPr lang="ru-RU" sz="2000" dirty="0" smtClean="0"/>
              <a:t>- У основания цветка палочку промазать клеем, плотно прижать до    полного высыхания </a:t>
            </a:r>
          </a:p>
          <a:p>
            <a:r>
              <a:rPr lang="ru-RU" sz="2000" dirty="0" smtClean="0"/>
              <a:t>- Чтобы цветок был объёмным, его можно наполнить </a:t>
            </a:r>
            <a:r>
              <a:rPr lang="ru-RU" sz="2000" dirty="0" err="1" smtClean="0"/>
              <a:t>холлофайбером</a:t>
            </a:r>
            <a:endParaRPr lang="ru-RU" sz="2000" dirty="0"/>
          </a:p>
        </p:txBody>
      </p:sp>
      <p:pic>
        <p:nvPicPr>
          <p:cNvPr id="6" name="Рисунок 5" descr="C:\Documents and Settings\Admin\Local Settings\Temporary Internet Files\Content.Word\IMG_0924.jpg"/>
          <p:cNvPicPr/>
          <p:nvPr/>
        </p:nvPicPr>
        <p:blipFill>
          <a:blip r:embed="rId2" cstate="email">
            <a:extLst>
              <a:ext uri="{28A0092B-C50C-407E-A947-70E740481C1C}">
                <a14:useLocalDpi xmlns="" xmlns:lc="http://schemas.openxmlformats.org/drawingml/2006/lockedCanvas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593658">
            <a:off x="4872212" y="964092"/>
            <a:ext cx="3450037" cy="31156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9152"/>
            <a:ext cx="3857652" cy="4461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4857760"/>
            <a:ext cx="7000924" cy="50006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Соединить стебель с листочками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5429264"/>
            <a:ext cx="8072494" cy="1214446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sz="2000" dirty="0" smtClean="0"/>
              <a:t>Стебель цветка промазать клеем по середине </a:t>
            </a:r>
          </a:p>
          <a:p>
            <a:pPr>
              <a:buFontTx/>
              <a:buChar char="-"/>
            </a:pPr>
            <a:r>
              <a:rPr lang="ru-RU" sz="2000" dirty="0" smtClean="0"/>
              <a:t> Обернуть палочку стебельком так , чтобы листочки были свободными</a:t>
            </a:r>
          </a:p>
          <a:p>
            <a:pPr>
              <a:buFontTx/>
              <a:buChar char="-"/>
            </a:pPr>
            <a:r>
              <a:rPr lang="ru-RU" sz="2000" dirty="0" smtClean="0"/>
              <a:t> Плотно прижать до полного высыхания</a:t>
            </a:r>
          </a:p>
          <a:p>
            <a:endParaRPr lang="ru-RU" dirty="0"/>
          </a:p>
        </p:txBody>
      </p:sp>
      <p:pic>
        <p:nvPicPr>
          <p:cNvPr id="5" name="Рисунок 4" descr="C:\Documents and Settings\Admin\Local Settings\Temporary Internet Files\Content.Word\IMG_0916.jpg"/>
          <p:cNvPicPr/>
          <p:nvPr/>
        </p:nvPicPr>
        <p:blipFill>
          <a:blip r:embed="rId2" cstate="email">
            <a:extLst>
              <a:ext uri="{28A0092B-C50C-407E-A947-70E740481C1C}">
                <a14:useLocalDpi xmlns="" xmlns:lc="http://schemas.openxmlformats.org/drawingml/2006/lockedCanvas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637185">
            <a:off x="501025" y="360515"/>
            <a:ext cx="2707851" cy="2688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Documents and Settings\Admin\Local Settings\Temporary Internet Files\Content.Word\IMG_0920.jpg"/>
          <p:cNvPicPr/>
          <p:nvPr/>
        </p:nvPicPr>
        <p:blipFill>
          <a:blip r:embed="rId3" cstate="email">
            <a:extLst>
              <a:ext uri="{28A0092B-C50C-407E-A947-70E740481C1C}">
                <a14:useLocalDpi xmlns="" xmlns:lc="http://schemas.openxmlformats.org/drawingml/2006/lockedCanvas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191490">
            <a:off x="5836201" y="415914"/>
            <a:ext cx="2928958" cy="274320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Documents and Settings\Admin\Local Settings\Temporary Internet Files\Content.Word\IMG_0917.jpg"/>
          <p:cNvPicPr/>
          <p:nvPr/>
        </p:nvPicPr>
        <p:blipFill>
          <a:blip r:embed="rId4" cstate="email">
            <a:extLst>
              <a:ext uri="{28A0092B-C50C-407E-A947-70E740481C1C}">
                <a14:useLocalDpi xmlns="" xmlns:lc="http://schemas.openxmlformats.org/drawingml/2006/lockedCanvas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3240" y="1785926"/>
            <a:ext cx="2892906" cy="30197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Выкройка тюльпана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C:\Documents and Settings\Admin\Рабочий стол\выкройка тюльпанов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62" y="1600200"/>
            <a:ext cx="7072361" cy="49006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206</Words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 Мастер – класс Тюльпан из фетра</vt:lpstr>
      <vt:lpstr>Материалы, инструменты</vt:lpstr>
      <vt:lpstr>Выкроить детали тюльпана</vt:lpstr>
      <vt:lpstr>Сшить лепестки тюльпана</vt:lpstr>
      <vt:lpstr>Сшить лепестки тюльпана в бутоны</vt:lpstr>
      <vt:lpstr>Соединить бутон тюльпана с палочкой</vt:lpstr>
      <vt:lpstr>Соединить стебель с листочками</vt:lpstr>
      <vt:lpstr>Выкройка тюльпана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– класс Тюльпан из фетра</dc:title>
  <dc:creator>Юлия Марина</dc:creator>
  <cp:lastModifiedBy>Юлия Марина</cp:lastModifiedBy>
  <cp:revision>14</cp:revision>
  <dcterms:modified xsi:type="dcterms:W3CDTF">2022-03-09T05:09:35Z</dcterms:modified>
</cp:coreProperties>
</file>