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4" r:id="rId6"/>
    <p:sldId id="265" r:id="rId7"/>
    <p:sldId id="257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ABCE-942A-480D-8520-E61D87A32BE9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7ED6A-78F0-4ADB-87C1-E7333405D6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ABCE-942A-480D-8520-E61D87A32BE9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7ED6A-78F0-4ADB-87C1-E7333405D6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ABCE-942A-480D-8520-E61D87A32BE9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7ED6A-78F0-4ADB-87C1-E7333405D6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ABCE-942A-480D-8520-E61D87A32BE9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7ED6A-78F0-4ADB-87C1-E7333405D6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ABCE-942A-480D-8520-E61D87A32BE9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7ED6A-78F0-4ADB-87C1-E7333405D6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ABCE-942A-480D-8520-E61D87A32BE9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7ED6A-78F0-4ADB-87C1-E7333405D6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ABCE-942A-480D-8520-E61D87A32BE9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7ED6A-78F0-4ADB-87C1-E7333405D6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ABCE-942A-480D-8520-E61D87A32BE9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7ED6A-78F0-4ADB-87C1-E7333405D6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ABCE-942A-480D-8520-E61D87A32BE9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7ED6A-78F0-4ADB-87C1-E7333405D6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ABCE-942A-480D-8520-E61D87A32BE9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7ED6A-78F0-4ADB-87C1-E7333405D6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ABCE-942A-480D-8520-E61D87A32BE9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7ED6A-78F0-4ADB-87C1-E7333405D6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2ABCE-942A-480D-8520-E61D87A32BE9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7ED6A-78F0-4ADB-87C1-E7333405D6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0" y="2214554"/>
            <a:ext cx="4286280" cy="257176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Геометрические фигуры: прямоугольный треугольник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2051" name="Picture 3" descr="C:\Users\root\Desktop\391227_20 (1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357298"/>
            <a:ext cx="4286280" cy="3786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2227256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Угловатый своевольник,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Он похож на крышу дома,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И на шапочку у гнома.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А еще похож на стрелку,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И на ушки рыжей белки.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Угловатый очень с виду,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Он похож на пирамиду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143116"/>
            <a:ext cx="3008313" cy="3983047"/>
          </a:xfrm>
        </p:spPr>
        <p:txBody>
          <a:bodyPr>
            <a:normAutofit/>
          </a:bodyPr>
          <a:lstStyle/>
          <a:p>
            <a:endParaRPr lang="ru-RU" dirty="0"/>
          </a:p>
          <a:p>
            <a:pPr algn="ctr"/>
            <a:r>
              <a:rPr lang="ru-RU" sz="1600" dirty="0"/>
              <a:t>Первое упоминание о прямоугольном треугольнике и его свойствах было найдено в египетских папирусах, которым более 4000 лет, а через 2000 лет - в древней Греции.</a:t>
            </a:r>
          </a:p>
          <a:p>
            <a:pPr algn="ctr"/>
            <a:r>
              <a:rPr lang="ru-RU" sz="1600" dirty="0"/>
              <a:t>Но первым термин «прямоугольный треугольник» произнес Евклид.</a:t>
            </a:r>
          </a:p>
          <a:p>
            <a:pPr algn="ctr"/>
            <a:r>
              <a:rPr lang="ru-RU" sz="1600" dirty="0"/>
              <a:t>Евклид, древнегреческий математик, автор первого из дошедших до наших дней теоретических трактатов по математике.</a:t>
            </a:r>
          </a:p>
        </p:txBody>
      </p:sp>
      <p:pic>
        <p:nvPicPr>
          <p:cNvPr id="7170" name="Picture 2" descr="C:\Users\root\Desktop\391227_20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429652" y="357166"/>
            <a:ext cx="449247" cy="430615"/>
          </a:xfrm>
          <a:prstGeom prst="rect">
            <a:avLst/>
          </a:prstGeom>
          <a:noFill/>
        </p:spPr>
      </p:pic>
      <p:pic>
        <p:nvPicPr>
          <p:cNvPr id="7171" name="Picture 3" descr="C:\Users\root\Desktop\img1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929058" y="571480"/>
            <a:ext cx="4500594" cy="5700715"/>
          </a:xfrm>
          <a:prstGeom prst="rect">
            <a:avLst/>
          </a:prstGeom>
          <a:noFill/>
        </p:spPr>
      </p:pic>
      <p:pic>
        <p:nvPicPr>
          <p:cNvPr id="7172" name="Picture 4" descr="C:\Users\root\Desktop\flat-pyramids-vecto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5140" y="4500570"/>
            <a:ext cx="2206673" cy="22145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Треугольник – это плоская геометрическая фигура, у которой три стороны и три угла.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928802"/>
            <a:ext cx="3008313" cy="4197361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 </a:t>
            </a:r>
            <a:r>
              <a:rPr lang="ru-RU" sz="2000" dirty="0"/>
              <a:t>Треугольники бывают: прямоугольные (один из углов прямой), </a:t>
            </a:r>
            <a:endParaRPr lang="ru-RU" sz="2000" dirty="0" smtClean="0"/>
          </a:p>
          <a:p>
            <a:pPr algn="ctr"/>
            <a:r>
              <a:rPr lang="ru-RU" sz="2000" dirty="0" smtClean="0"/>
              <a:t>остроугольный </a:t>
            </a:r>
            <a:r>
              <a:rPr lang="ru-RU" sz="2000" dirty="0"/>
              <a:t>треугольник (все углы острые), </a:t>
            </a:r>
            <a:endParaRPr lang="ru-RU" sz="2000" dirty="0" smtClean="0"/>
          </a:p>
          <a:p>
            <a:pPr algn="ctr"/>
            <a:r>
              <a:rPr lang="ru-RU" sz="2000" dirty="0" smtClean="0"/>
              <a:t>тупоугольный </a:t>
            </a:r>
            <a:r>
              <a:rPr lang="ru-RU" sz="2000" dirty="0"/>
              <a:t>треугольник (один из углов тупой</a:t>
            </a:r>
            <a:r>
              <a:rPr lang="ru-RU" sz="2000" dirty="0" smtClean="0"/>
              <a:t>)</a:t>
            </a:r>
            <a:endParaRPr lang="ru-RU" sz="2000" dirty="0"/>
          </a:p>
          <a:p>
            <a:endParaRPr lang="ru-RU" sz="2000" dirty="0"/>
          </a:p>
        </p:txBody>
      </p:sp>
      <p:pic>
        <p:nvPicPr>
          <p:cNvPr id="4098" name="Picture 2" descr="C:\Users\root\Desktop\slide-1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6248" y="2809681"/>
            <a:ext cx="4068784" cy="3161012"/>
          </a:xfrm>
          <a:prstGeom prst="rect">
            <a:avLst/>
          </a:prstGeom>
          <a:noFill/>
        </p:spPr>
      </p:pic>
      <p:pic>
        <p:nvPicPr>
          <p:cNvPr id="4099" name="Picture 3" descr="C:\Users\root\Desktop\img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43438" y="500042"/>
            <a:ext cx="3357586" cy="2286016"/>
          </a:xfrm>
          <a:prstGeom prst="rect">
            <a:avLst/>
          </a:prstGeom>
          <a:noFill/>
        </p:spPr>
      </p:pic>
      <p:pic>
        <p:nvPicPr>
          <p:cNvPr id="4100" name="Picture 4" descr="C:\Users\root\Desktop\391227_20.jpe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143900" y="6000768"/>
            <a:ext cx="586288" cy="5619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400420" cy="1162050"/>
          </a:xfrm>
        </p:spPr>
        <p:txBody>
          <a:bodyPr/>
          <a:lstStyle/>
          <a:p>
            <a:pPr algn="ctr"/>
            <a:r>
              <a:rPr lang="ru-RU" dirty="0" smtClean="0"/>
              <a:t>Название «</a:t>
            </a:r>
            <a:r>
              <a:rPr lang="ru-RU" dirty="0"/>
              <a:t>египетский треугольник</a:t>
            </a:r>
            <a:r>
              <a:rPr lang="ru-RU" dirty="0" smtClean="0"/>
              <a:t>» появилось уже в 5 веке до н.э.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614734" cy="5137172"/>
          </a:xfrm>
        </p:spPr>
        <p:txBody>
          <a:bodyPr>
            <a:normAutofit/>
          </a:bodyPr>
          <a:lstStyle/>
          <a:p>
            <a:pPr algn="ctr" fontAlgn="base"/>
            <a:r>
              <a:rPr lang="ru-RU" dirty="0" smtClean="0"/>
              <a:t>Принадлежит </a:t>
            </a:r>
            <a:r>
              <a:rPr lang="ru-RU" dirty="0"/>
              <a:t>оно прямоугольному треугольнику, стороны которого равны соответственно 3, 4 и 5.</a:t>
            </a:r>
          </a:p>
          <a:p>
            <a:pPr algn="ctr"/>
            <a:r>
              <a:rPr lang="ru-RU" dirty="0"/>
              <a:t>Назван он был так потому, что очень широко применялся еще в Древнем Египте в различных сферах  </a:t>
            </a:r>
            <a:r>
              <a:rPr lang="ru-RU" dirty="0" smtClean="0"/>
              <a:t>жизнедеятельности.</a:t>
            </a:r>
          </a:p>
          <a:p>
            <a:pPr algn="ctr"/>
            <a:r>
              <a:rPr lang="ru-RU" dirty="0"/>
              <a:t>Э</a:t>
            </a:r>
            <a:r>
              <a:rPr lang="ru-RU" dirty="0" smtClean="0"/>
              <a:t>тот </a:t>
            </a:r>
            <a:r>
              <a:rPr lang="ru-RU" dirty="0"/>
              <a:t>треугольник можно запросто построить с помощью простой веревки</a:t>
            </a:r>
            <a:r>
              <a:rPr lang="ru-RU" dirty="0" smtClean="0"/>
              <a:t>.</a:t>
            </a:r>
            <a:r>
              <a:rPr lang="ru-RU" dirty="0"/>
              <a:t> </a:t>
            </a:r>
            <a:endParaRPr lang="ru-RU" dirty="0" smtClean="0"/>
          </a:p>
          <a:p>
            <a:pPr algn="ctr"/>
            <a:r>
              <a:rPr lang="ru-RU" dirty="0" smtClean="0"/>
              <a:t>В </a:t>
            </a:r>
            <a:r>
              <a:rPr lang="ru-RU" dirty="0"/>
              <a:t>пространстве достаточно сложно отложить прямой </a:t>
            </a:r>
            <a:r>
              <a:rPr lang="ru-RU" dirty="0" smtClean="0"/>
              <a:t>угол, </a:t>
            </a:r>
            <a:r>
              <a:rPr lang="ru-RU" dirty="0"/>
              <a:t>но египтяне изобрели интересный способ. Они брали веревку, отмеряли на ней узелками 12 частей, а потом складывали из нее треугольник, стороны которого равны 3 , 4 и 5 частям соответственно. В этом треугольнике прямой угол получался сам собой! А уже имея такой инструмент, они могли с большой точностью строить свои сооружения, например, пирамиды. А также использовать его для разметки земли под сельскохозяйственные работы.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3074" name="Picture 2" descr="C:\Users\root\Desktop\img9 (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43438" y="571480"/>
            <a:ext cx="2920996" cy="2913525"/>
          </a:xfrm>
          <a:prstGeom prst="rect">
            <a:avLst/>
          </a:prstGeom>
          <a:noFill/>
        </p:spPr>
      </p:pic>
      <p:pic>
        <p:nvPicPr>
          <p:cNvPr id="3075" name="Picture 3" descr="C:\Users\root\Desktop\hello_html_m13024e2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14810" y="3714752"/>
            <a:ext cx="4271971" cy="2355573"/>
          </a:xfrm>
          <a:prstGeom prst="rect">
            <a:avLst/>
          </a:prstGeom>
          <a:noFill/>
        </p:spPr>
      </p:pic>
      <p:pic>
        <p:nvPicPr>
          <p:cNvPr id="3076" name="Picture 4" descr="C:\Users\root\Desktop\391227_20.jpe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215338" y="357166"/>
            <a:ext cx="524123" cy="5023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7030A0"/>
                </a:solidFill>
              </a:rPr>
              <a:t>Применение деталей треугольной формы в лоскутном шитье</a:t>
            </a:r>
            <a:endParaRPr lang="ru-RU" sz="2800" dirty="0">
              <a:solidFill>
                <a:srgbClr val="7030A0"/>
              </a:solidFill>
            </a:endParaRPr>
          </a:p>
        </p:txBody>
      </p:sp>
      <p:pic>
        <p:nvPicPr>
          <p:cNvPr id="4" name="Picture 4" descr="C:\Users\root\Desktop\img1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71736" y="1610938"/>
            <a:ext cx="4429156" cy="2079990"/>
          </a:xfrm>
          <a:prstGeom prst="rect">
            <a:avLst/>
          </a:prstGeom>
          <a:noFill/>
        </p:spPr>
      </p:pic>
      <p:pic>
        <p:nvPicPr>
          <p:cNvPr id="5" name="Picture 2" descr="C:\Users\root\Desktop\pachvork_shemy_shabl_vikroyki_081-768x52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20661488">
            <a:off x="719681" y="3942566"/>
            <a:ext cx="3217474" cy="2212013"/>
          </a:xfrm>
          <a:prstGeom prst="rect">
            <a:avLst/>
          </a:prstGeom>
          <a:noFill/>
        </p:spPr>
      </p:pic>
      <p:pic>
        <p:nvPicPr>
          <p:cNvPr id="6" name="Picture 3" descr="C:\Users\root\Desktop\s1200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143504" y="3786190"/>
            <a:ext cx="2786082" cy="2571768"/>
          </a:xfrm>
          <a:prstGeom prst="rect">
            <a:avLst/>
          </a:prstGeom>
          <a:noFill/>
        </p:spPr>
      </p:pic>
      <p:pic>
        <p:nvPicPr>
          <p:cNvPr id="7" name="Picture 5" descr="C:\Users\root\Desktop\391227_20.jpe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215338" y="5628764"/>
            <a:ext cx="604834" cy="5797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7030A0"/>
                </a:solidFill>
              </a:rPr>
              <a:t>Применение треугольной геометрической формы при изготовлении одежды</a:t>
            </a:r>
            <a:endParaRPr lang="ru-RU" sz="2800" dirty="0">
              <a:solidFill>
                <a:srgbClr val="7030A0"/>
              </a:solidFill>
            </a:endParaRPr>
          </a:p>
        </p:txBody>
      </p:sp>
      <p:pic>
        <p:nvPicPr>
          <p:cNvPr id="4" name="Picture 2" descr="C:\Users\root\Desktop\shopping_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928926" y="1500174"/>
            <a:ext cx="3357586" cy="2500330"/>
          </a:xfrm>
          <a:prstGeom prst="rect">
            <a:avLst/>
          </a:prstGeom>
          <a:noFill/>
        </p:spPr>
      </p:pic>
      <p:pic>
        <p:nvPicPr>
          <p:cNvPr id="6" name="Picture 5" descr="C:\Users\root\Desktop\img1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2910" y="4071942"/>
            <a:ext cx="3357586" cy="1928826"/>
          </a:xfrm>
          <a:prstGeom prst="rect">
            <a:avLst/>
          </a:prstGeom>
          <a:noFill/>
        </p:spPr>
      </p:pic>
      <p:pic>
        <p:nvPicPr>
          <p:cNvPr id="7" name="Picture 6" descr="C:\Users\root\Desktop\592c45144a4fcbc3f8b73c19650640a2a774caf64ee30ea08bc8a915e6371c8c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357818" y="4000504"/>
            <a:ext cx="2428892" cy="2143140"/>
          </a:xfrm>
          <a:prstGeom prst="rect">
            <a:avLst/>
          </a:prstGeom>
          <a:noFill/>
        </p:spPr>
      </p:pic>
      <p:pic>
        <p:nvPicPr>
          <p:cNvPr id="8" name="Picture 7" descr="C:\Users\root\Desktop\391227_20.jpe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429652" y="5837152"/>
            <a:ext cx="458867" cy="4398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7030A0"/>
                </a:solidFill>
              </a:rPr>
              <a:t>Как построить  треугольник ?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1571612"/>
            <a:ext cx="307183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Жили-были три подружки</a:t>
            </a:r>
          </a:p>
          <a:p>
            <a:pPr algn="ctr"/>
            <a:r>
              <a:rPr lang="ru-RU" dirty="0"/>
              <a:t>В разных домиках своих. </a:t>
            </a:r>
            <a:br>
              <a:rPr lang="ru-RU" dirty="0"/>
            </a:br>
            <a:r>
              <a:rPr lang="ru-RU" dirty="0"/>
              <a:t>Три веселых хохотушки – </a:t>
            </a:r>
            <a:br>
              <a:rPr lang="ru-RU" dirty="0"/>
            </a:br>
            <a:r>
              <a:rPr lang="ru-RU" dirty="0"/>
              <a:t>Точками все звали их. </a:t>
            </a:r>
            <a:endParaRPr lang="ru-RU" dirty="0" smtClean="0"/>
          </a:p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>Между этими домами </a:t>
            </a:r>
            <a:br>
              <a:rPr lang="ru-RU" dirty="0"/>
            </a:br>
            <a:r>
              <a:rPr lang="ru-RU" dirty="0"/>
              <a:t>Реки длинные текли. </a:t>
            </a:r>
            <a:br>
              <a:rPr lang="ru-RU" dirty="0"/>
            </a:br>
            <a:r>
              <a:rPr lang="ru-RU" dirty="0"/>
              <a:t>Точки очень не хотели </a:t>
            </a:r>
            <a:br>
              <a:rPr lang="ru-RU" dirty="0"/>
            </a:br>
            <a:r>
              <a:rPr lang="ru-RU" dirty="0"/>
              <a:t>Ножки промочить свои. </a:t>
            </a:r>
            <a:endParaRPr lang="ru-RU" dirty="0" smtClean="0"/>
          </a:p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>И тогда они решили </a:t>
            </a:r>
            <a:br>
              <a:rPr lang="ru-RU" dirty="0"/>
            </a:br>
            <a:r>
              <a:rPr lang="ru-RU" dirty="0"/>
              <a:t>Между домиками взять </a:t>
            </a:r>
            <a:br>
              <a:rPr lang="ru-RU" dirty="0"/>
            </a:br>
            <a:r>
              <a:rPr lang="ru-RU" dirty="0"/>
              <a:t>Сделать мостики большие, </a:t>
            </a:r>
            <a:br>
              <a:rPr lang="ru-RU" dirty="0"/>
            </a:br>
            <a:r>
              <a:rPr lang="ru-RU" dirty="0"/>
              <a:t>Чтобы в гости прибегать. </a:t>
            </a:r>
            <a:br>
              <a:rPr lang="ru-RU" dirty="0"/>
            </a:br>
            <a:r>
              <a:rPr lang="ru-RU" dirty="0"/>
              <a:t>Мост с мостом соединился -</a:t>
            </a:r>
            <a:br>
              <a:rPr lang="ru-RU" dirty="0"/>
            </a:br>
            <a:r>
              <a:rPr lang="ru-RU" dirty="0"/>
              <a:t>Треугольник  </a:t>
            </a:r>
            <a:r>
              <a:rPr lang="ru-RU" dirty="0" smtClean="0"/>
              <a:t>получился</a:t>
            </a:r>
            <a:endParaRPr lang="ru-RU" dirty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7" name="Picture 3" descr="C:\Users\root\Desktop\391227_20.jpe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43834" y="1285860"/>
            <a:ext cx="583197" cy="559009"/>
          </a:xfrm>
          <a:prstGeom prst="rect">
            <a:avLst/>
          </a:prstGeom>
          <a:noFill/>
        </p:spPr>
      </p:pic>
      <p:pic>
        <p:nvPicPr>
          <p:cNvPr id="1028" name="Picture 4" descr="C:\Users\root\Desktop\2fa159f0_5559_0133_e543_12313c0dade2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72066" y="1500174"/>
            <a:ext cx="2077196" cy="1714512"/>
          </a:xfrm>
          <a:prstGeom prst="rect">
            <a:avLst/>
          </a:prstGeom>
          <a:noFill/>
        </p:spPr>
      </p:pic>
      <p:pic>
        <p:nvPicPr>
          <p:cNvPr id="1029" name="Picture 5" descr="C:\Users\root\Desktop\30589210_5559_0133_e544_12313c0dade2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286380" y="3786190"/>
            <a:ext cx="2295525" cy="2171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7030A0"/>
                </a:solidFill>
              </a:rPr>
              <a:t>Задание: Постройте на листе бумаги прямоугольный треугольник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>1. Построить точку А</a:t>
            </a:r>
          </a:p>
          <a:p>
            <a:pPr>
              <a:buNone/>
            </a:pPr>
            <a:r>
              <a:rPr lang="ru-RU" sz="1600" dirty="0" smtClean="0"/>
              <a:t>2. Через точку А провести прямую линию</a:t>
            </a:r>
          </a:p>
          <a:p>
            <a:pPr>
              <a:buNone/>
            </a:pPr>
            <a:r>
              <a:rPr lang="ru-RU" sz="1600" dirty="0" smtClean="0"/>
              <a:t>3. С помощью треугольника через  точку А построить прямой угол </a:t>
            </a:r>
          </a:p>
          <a:p>
            <a:pPr>
              <a:buNone/>
            </a:pPr>
            <a:r>
              <a:rPr lang="ru-RU" sz="1600" dirty="0" smtClean="0"/>
              <a:t>4. Построить отрезок АВ-20см., отрезок АС-15см.</a:t>
            </a:r>
          </a:p>
          <a:p>
            <a:pPr>
              <a:buNone/>
            </a:pPr>
            <a:endParaRPr lang="ru-RU" sz="1600" dirty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5. Соединить полученные точки. </a:t>
            </a:r>
          </a:p>
          <a:p>
            <a:pPr>
              <a:buNone/>
            </a:pPr>
            <a:r>
              <a:rPr lang="ru-RU" sz="1600" dirty="0" smtClean="0"/>
              <a:t>Получился прямоугольный треугольник АВС</a:t>
            </a:r>
          </a:p>
          <a:p>
            <a:pPr>
              <a:buNone/>
            </a:pPr>
            <a:r>
              <a:rPr lang="ru-RU" sz="1600" dirty="0"/>
              <a:t> </a:t>
            </a:r>
          </a:p>
        </p:txBody>
      </p:sp>
      <p:pic>
        <p:nvPicPr>
          <p:cNvPr id="4" name="Picture 3" descr="C:\Users\root\Desktop\43002970_5559_0133_e55c_12313c0dade2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714612" y="1500174"/>
            <a:ext cx="642942" cy="513117"/>
          </a:xfrm>
          <a:prstGeom prst="rect">
            <a:avLst/>
          </a:prstGeom>
          <a:noFill/>
        </p:spPr>
      </p:pic>
      <p:pic>
        <p:nvPicPr>
          <p:cNvPr id="9218" name="Picture 2" descr="C:\Users\root\Desktop\43dedd10_5559_0133_e55d_12313c0dade2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6248" y="1714488"/>
            <a:ext cx="2143140" cy="524700"/>
          </a:xfrm>
          <a:prstGeom prst="rect">
            <a:avLst/>
          </a:prstGeom>
          <a:noFill/>
        </p:spPr>
      </p:pic>
      <p:pic>
        <p:nvPicPr>
          <p:cNvPr id="9219" name="Picture 3" descr="C:\Users\root\Desktop\4494f5d0_5559_0133_e55e_12313c0dade2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572264" y="1500174"/>
            <a:ext cx="1843091" cy="1013046"/>
          </a:xfrm>
          <a:prstGeom prst="rect">
            <a:avLst/>
          </a:prstGeom>
          <a:noFill/>
        </p:spPr>
      </p:pic>
      <p:pic>
        <p:nvPicPr>
          <p:cNvPr id="9220" name="Picture 4" descr="C:\Users\root\Desktop\46e141a0_5559_0133_e561_12313c0dade2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86314" y="2643182"/>
            <a:ext cx="2571750" cy="1495425"/>
          </a:xfrm>
          <a:prstGeom prst="rect">
            <a:avLst/>
          </a:prstGeom>
          <a:noFill/>
        </p:spPr>
      </p:pic>
      <p:pic>
        <p:nvPicPr>
          <p:cNvPr id="9221" name="Picture 5" descr="C:\Users\root\Desktop\4a0d5e10_5559_0133_e565_12313c0dade2.pn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857752" y="4500570"/>
            <a:ext cx="2438400" cy="1609725"/>
          </a:xfrm>
          <a:prstGeom prst="rect">
            <a:avLst/>
          </a:prstGeom>
          <a:noFill/>
        </p:spPr>
      </p:pic>
      <p:pic>
        <p:nvPicPr>
          <p:cNvPr id="9" name="Picture 2" descr="C:\Users\root\Desktop\391227_20.jpe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7858148" y="5572140"/>
            <a:ext cx="604834" cy="5797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227</Words>
  <Application>Microsoft Office PowerPoint</Application>
  <PresentationFormat>Экран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Геометрические фигуры: прямоугольный треугольник</vt:lpstr>
      <vt:lpstr>Угловатый своевольник, Он похож на крышу дома, И на шапочку у гнома. А еще похож на стрелку, И на ушки рыжей белки. Угловатый очень с виду, Он похож на пирамиду</vt:lpstr>
      <vt:lpstr>Треугольник – это плоская геометрическая фигура, у которой три стороны и три угла.</vt:lpstr>
      <vt:lpstr>Название «египетский треугольник» появилось уже в 5 веке до н.э.</vt:lpstr>
      <vt:lpstr>Применение деталей треугольной формы в лоскутном шитье</vt:lpstr>
      <vt:lpstr>Применение треугольной геометрической формы при изготовлении одежды</vt:lpstr>
      <vt:lpstr>Как построить  треугольник ?</vt:lpstr>
      <vt:lpstr>Задание: Постройте на листе бумаги прямоугольный треугольник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root</dc:creator>
  <cp:lastModifiedBy>root</cp:lastModifiedBy>
  <cp:revision>14</cp:revision>
  <dcterms:created xsi:type="dcterms:W3CDTF">2020-11-18T10:29:46Z</dcterms:created>
  <dcterms:modified xsi:type="dcterms:W3CDTF">2022-10-07T06:59:05Z</dcterms:modified>
</cp:coreProperties>
</file>