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82" r:id="rId3"/>
    <p:sldId id="283" r:id="rId4"/>
    <p:sldId id="284" r:id="rId5"/>
    <p:sldId id="285" r:id="rId6"/>
    <p:sldId id="286" r:id="rId7"/>
    <p:sldId id="277" r:id="rId8"/>
    <p:sldId id="278" r:id="rId9"/>
    <p:sldId id="279" r:id="rId10"/>
    <p:sldId id="280" r:id="rId11"/>
    <p:sldId id="28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8" d="100"/>
          <a:sy n="58" d="100"/>
        </p:scale>
        <p:origin x="-2146" y="-61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0"/>
            <a:ext cx="7772400" cy="478634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Мастер - класс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«Божья Коровка из фетра»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14480" y="5072074"/>
            <a:ext cx="7000924" cy="1285884"/>
          </a:xfrm>
        </p:spPr>
        <p:txBody>
          <a:bodyPr>
            <a:normAutofit lnSpcReduction="10000"/>
          </a:bodyPr>
          <a:lstStyle/>
          <a:p>
            <a:pPr algn="r"/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Выполнила: Кодякова Наталья Анатольевна,</a:t>
            </a:r>
          </a:p>
          <a:p>
            <a:pPr algn="r"/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педагог дополнительного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образования </a:t>
            </a:r>
          </a:p>
          <a:p>
            <a:pPr algn="r"/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МБУДО «ЦДТТ»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6" name="Picture 2" descr="C:\Documents and Settings\Admin\Рабочий стол\Божья коровка\13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00298" y="285728"/>
            <a:ext cx="3857652" cy="30718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57760"/>
            <a:ext cx="5486400" cy="64294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Оформить туловище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57158" y="5643578"/>
            <a:ext cx="8501122" cy="928694"/>
          </a:xfrm>
        </p:spPr>
        <p:txBody>
          <a:bodyPr>
            <a:normAutofit fontScale="70000" lnSpcReduction="20000"/>
          </a:bodyPr>
          <a:lstStyle/>
          <a:p>
            <a:pPr>
              <a:buFontTx/>
              <a:buChar char="-"/>
            </a:pPr>
            <a:r>
              <a:rPr lang="ru-RU" sz="3200" dirty="0" smtClean="0"/>
              <a:t>Наполнить туловище Божьей Коровки синтетическим наполнителем</a:t>
            </a:r>
          </a:p>
          <a:p>
            <a:pPr>
              <a:buFontTx/>
              <a:buChar char="-"/>
            </a:pPr>
            <a:r>
              <a:rPr lang="ru-RU" sz="3200" dirty="0" smtClean="0"/>
              <a:t> Отверстие зашить косым стежком через край</a:t>
            </a:r>
          </a:p>
          <a:p>
            <a:endParaRPr lang="ru-RU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4" y="428604"/>
            <a:ext cx="6572296" cy="4298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786322"/>
            <a:ext cx="8286808" cy="571504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Декорировать Божью Коровку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4282" y="5367338"/>
            <a:ext cx="8929718" cy="1490662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ru-RU" sz="2000" dirty="0" smtClean="0"/>
              <a:t> Вырезать  цветочки, пришить бусинки к цветочкам, цветочки к крылышкам</a:t>
            </a:r>
          </a:p>
          <a:p>
            <a:pPr>
              <a:buFontTx/>
              <a:buChar char="-"/>
            </a:pPr>
            <a:r>
              <a:rPr lang="ru-RU" sz="2000" dirty="0" smtClean="0"/>
              <a:t> Вырезать глазки и приклеить,  можно  пришить</a:t>
            </a:r>
          </a:p>
          <a:p>
            <a:pPr>
              <a:buFontTx/>
              <a:buChar char="-"/>
            </a:pPr>
            <a:r>
              <a:rPr lang="ru-RU" sz="2000" dirty="0" smtClean="0"/>
              <a:t> Краской  нарисовать точки</a:t>
            </a:r>
          </a:p>
          <a:p>
            <a:pPr>
              <a:buFontTx/>
              <a:buChar char="-"/>
            </a:pPr>
            <a:r>
              <a:rPr lang="ru-RU" sz="2000" dirty="0" smtClean="0"/>
              <a:t> Такую Божью Коровку можно использовать как игольницу</a:t>
            </a:r>
          </a:p>
          <a:p>
            <a:r>
              <a:rPr lang="ru-RU" sz="2000" dirty="0" smtClean="0"/>
              <a:t> </a:t>
            </a:r>
            <a:endParaRPr lang="ru-RU" sz="2000" dirty="0"/>
          </a:p>
        </p:txBody>
      </p:sp>
      <p:pic>
        <p:nvPicPr>
          <p:cNvPr id="7" name="Рисунок 6" descr="C:\Documents and Settings\Admin\Local Settings\Temporary Internet Files\Content.Word\130516031634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0720159">
            <a:off x="462762" y="815470"/>
            <a:ext cx="2790825" cy="232219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C:\Documents and Settings\Admin\Local Settings\Temporary Internet Files\Content.Word\130516031858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57554" y="500042"/>
            <a:ext cx="5214974" cy="40719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4357694"/>
            <a:ext cx="6786610" cy="5715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Материалы, инструменты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2844" y="4929198"/>
            <a:ext cx="8858312" cy="1928802"/>
          </a:xfrm>
        </p:spPr>
        <p:txBody>
          <a:bodyPr>
            <a:noAutofit/>
          </a:bodyPr>
          <a:lstStyle/>
          <a:p>
            <a:r>
              <a:rPr lang="en-US" sz="1800" dirty="0" smtClean="0"/>
              <a:t>- </a:t>
            </a:r>
            <a:r>
              <a:rPr lang="ru-RU" sz="1800" dirty="0" smtClean="0"/>
              <a:t>Фетр - красный, черный, белый</a:t>
            </a:r>
          </a:p>
          <a:p>
            <a:r>
              <a:rPr lang="en-US" sz="1800" dirty="0" smtClean="0"/>
              <a:t>- </a:t>
            </a:r>
            <a:r>
              <a:rPr lang="ru-RU" sz="1800" dirty="0" smtClean="0"/>
              <a:t>Нитки</a:t>
            </a:r>
            <a:r>
              <a:rPr lang="en-US" sz="1800" dirty="0" smtClean="0"/>
              <a:t> </a:t>
            </a:r>
            <a:r>
              <a:rPr lang="ru-RU" sz="1800" dirty="0" smtClean="0"/>
              <a:t>хлопчатобумажные  красные, черные, белые</a:t>
            </a:r>
          </a:p>
          <a:p>
            <a:r>
              <a:rPr lang="ru-RU" sz="1800" dirty="0" smtClean="0"/>
              <a:t>- Швейная  игла, ножницы, портновский мел для раскроя, линейка, простой карандаш, бумага для выкройки, три жёлтых бусинки</a:t>
            </a:r>
          </a:p>
          <a:p>
            <a:r>
              <a:rPr lang="ru-RU" sz="1800" dirty="0" smtClean="0"/>
              <a:t>- Краска для ткани «</a:t>
            </a:r>
            <a:r>
              <a:rPr lang="ru-RU" sz="1800" dirty="0" err="1" smtClean="0"/>
              <a:t>Дэкола</a:t>
            </a:r>
            <a:r>
              <a:rPr lang="ru-RU" sz="1800" dirty="0" smtClean="0"/>
              <a:t>», кисточка или зубочистка для нанесения точек                                    </a:t>
            </a:r>
          </a:p>
          <a:p>
            <a:r>
              <a:rPr lang="ru-RU" sz="1800" dirty="0" smtClean="0"/>
              <a:t>- Синтетический наполнитель – </a:t>
            </a:r>
            <a:r>
              <a:rPr lang="ru-RU" sz="1800" dirty="0" err="1" smtClean="0"/>
              <a:t>холллофайбер</a:t>
            </a:r>
            <a:r>
              <a:rPr lang="ru-RU" sz="1800" dirty="0" smtClean="0"/>
              <a:t>, </a:t>
            </a:r>
            <a:r>
              <a:rPr lang="ru-RU" sz="1800" dirty="0" err="1" smtClean="0"/>
              <a:t>синтепон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pic>
        <p:nvPicPr>
          <p:cNvPr id="7" name="Рисунок 6" descr="C:\Documents and Settings\Admin\Local Settings\Temporary Internet Files\Content.Word\130516031613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8729" y="214290"/>
            <a:ext cx="6357982" cy="40719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5000636"/>
            <a:ext cx="6215106" cy="71438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Сделать выкройку 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71472" y="5715016"/>
            <a:ext cx="8072494" cy="928694"/>
          </a:xfrm>
        </p:spPr>
        <p:txBody>
          <a:bodyPr>
            <a:normAutofit fontScale="85000" lnSpcReduction="10000"/>
          </a:bodyPr>
          <a:lstStyle/>
          <a:p>
            <a:pPr>
              <a:buFontTx/>
              <a:buChar char="-"/>
            </a:pPr>
            <a:r>
              <a:rPr lang="ru-RU" sz="2400" dirty="0" smtClean="0"/>
              <a:t>На лист бумаги перевести выкройку или распечатать на принтере </a:t>
            </a:r>
          </a:p>
          <a:p>
            <a:pPr>
              <a:buFontTx/>
              <a:buChar char="-"/>
            </a:pPr>
            <a:r>
              <a:rPr lang="ru-RU" sz="2400" dirty="0" smtClean="0"/>
              <a:t>Выкройку можно увеличить или уменьшить</a:t>
            </a:r>
            <a:endParaRPr lang="ru-RU" sz="2400" dirty="0"/>
          </a:p>
        </p:txBody>
      </p:sp>
      <p:pic>
        <p:nvPicPr>
          <p:cNvPr id="6" name="Picture 2" descr="C:\Documents and Settings\Admin\Рабочий стол\Божья коровка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85728"/>
            <a:ext cx="7171014" cy="44291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143380"/>
            <a:ext cx="8215370" cy="1000132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Выкроить детали туловища Божьей Коровки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71472" y="5214950"/>
            <a:ext cx="8001056" cy="1500198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 smtClean="0"/>
              <a:t>- Из красного фетра - крылья 2 дет.</a:t>
            </a:r>
          </a:p>
          <a:p>
            <a:r>
              <a:rPr lang="ru-RU" sz="2400" dirty="0" smtClean="0"/>
              <a:t>- Из чёрного фетра - нижняя часть туловища 1 дет., голова – 2дет. </a:t>
            </a:r>
          </a:p>
          <a:p>
            <a:r>
              <a:rPr lang="ru-RU" sz="2400" dirty="0" smtClean="0"/>
              <a:t>- Из чёрного фетра - вставка между крыльями в виде треугольника 1 дет.</a:t>
            </a:r>
            <a:endParaRPr lang="ru-RU" sz="2400" dirty="0"/>
          </a:p>
        </p:txBody>
      </p:sp>
      <p:sp>
        <p:nvSpPr>
          <p:cNvPr id="5" name="Рисунок 2"/>
          <p:cNvSpPr txBox="1">
            <a:spLocks/>
          </p:cNvSpPr>
          <p:nvPr/>
        </p:nvSpPr>
        <p:spPr>
          <a:xfrm>
            <a:off x="642910" y="357166"/>
            <a:ext cx="7858180" cy="4071966"/>
          </a:xfrm>
          <a:prstGeom prst="rect">
            <a:avLst/>
          </a:prstGeom>
        </p:spPr>
      </p:sp>
      <p:pic>
        <p:nvPicPr>
          <p:cNvPr id="6" name="Picture 3" descr="C:\Documents and Settings\Admin\Рабочий стол\Божья коровка\4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00364" y="214290"/>
            <a:ext cx="5857889" cy="3714777"/>
          </a:xfrm>
          <a:prstGeom prst="rect">
            <a:avLst/>
          </a:prstGeom>
          <a:noFill/>
        </p:spPr>
      </p:pic>
      <p:pic>
        <p:nvPicPr>
          <p:cNvPr id="7" name="Picture 2" descr="C:\Documents and Settings\Admin\Рабочий стол\Божья коровка\3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20527447">
            <a:off x="250969" y="661684"/>
            <a:ext cx="2775405" cy="20717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800600"/>
            <a:ext cx="7929618" cy="566738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Сшить вытачки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28596" y="5367338"/>
            <a:ext cx="8286808" cy="1276372"/>
          </a:xfrm>
        </p:spPr>
        <p:txBody>
          <a:bodyPr>
            <a:normAutofit fontScale="92500" lnSpcReduction="20000"/>
          </a:bodyPr>
          <a:lstStyle/>
          <a:p>
            <a:r>
              <a:rPr lang="ru-RU" sz="2200" dirty="0" smtClean="0"/>
              <a:t>- На деталях крыльев сшить вытачки</a:t>
            </a:r>
          </a:p>
          <a:p>
            <a:r>
              <a:rPr lang="ru-RU" sz="2200" dirty="0" smtClean="0"/>
              <a:t>- Работу выполняем  петельным обмёточным стежком</a:t>
            </a:r>
          </a:p>
          <a:p>
            <a:r>
              <a:rPr lang="ru-RU" sz="2200" dirty="0" smtClean="0"/>
              <a:t>- Высота стежка 0,5 – 0,6 см.</a:t>
            </a:r>
          </a:p>
          <a:p>
            <a:r>
              <a:rPr lang="ru-RU" sz="2200" dirty="0" smtClean="0"/>
              <a:t>- Расстояние между стежками 0,2 – 0,3 см, количество стежков в 1см.= 4</a:t>
            </a:r>
          </a:p>
          <a:p>
            <a:endParaRPr lang="ru-RU" dirty="0"/>
          </a:p>
        </p:txBody>
      </p:sp>
      <p:pic>
        <p:nvPicPr>
          <p:cNvPr id="5" name="Picture 4" descr="C:\Documents and Settings\Admin\Рабочий стол\Божья коровка\5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85728"/>
            <a:ext cx="6572296" cy="44418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Верхняя часть туловища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71472" y="5367338"/>
            <a:ext cx="7858180" cy="1204934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000" dirty="0" smtClean="0"/>
              <a:t> Сложить детали </a:t>
            </a:r>
            <a:r>
              <a:rPr lang="ru-RU" sz="2000" smtClean="0"/>
              <a:t>крылышек вместе лицом </a:t>
            </a:r>
            <a:r>
              <a:rPr lang="ru-RU" sz="2000" dirty="0" smtClean="0"/>
              <a:t>к лицу</a:t>
            </a:r>
          </a:p>
          <a:p>
            <a:pPr>
              <a:buFontTx/>
              <a:buChar char="-"/>
            </a:pPr>
            <a:r>
              <a:rPr lang="ru-RU" sz="2000" dirty="0" smtClean="0"/>
              <a:t> Сшить до середины две детали крылышек  так, чтобы внизу остался несшитым уголок</a:t>
            </a:r>
            <a:endParaRPr lang="ru-RU" sz="2000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85728"/>
            <a:ext cx="6715172" cy="4500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700102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Пришить чёрную вставку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28596" y="5429264"/>
            <a:ext cx="8215370" cy="1143008"/>
          </a:xfrm>
        </p:spPr>
        <p:txBody>
          <a:bodyPr>
            <a:normAutofit/>
          </a:bodyPr>
          <a:lstStyle/>
          <a:p>
            <a:r>
              <a:rPr lang="ru-RU" sz="2600" dirty="0" smtClean="0"/>
              <a:t>Между несшитыми деталями туловища пришить чёрную вставку – треугольник  петельным обмёточным стежком</a:t>
            </a:r>
          </a:p>
          <a:p>
            <a:endParaRPr lang="ru-RU" sz="2800" dirty="0" smtClean="0"/>
          </a:p>
          <a:p>
            <a:endParaRPr lang="ru-RU" dirty="0"/>
          </a:p>
        </p:txBody>
      </p:sp>
      <p:pic>
        <p:nvPicPr>
          <p:cNvPr id="7" name="Рисунок 6" descr="C:\Documents and Settings\Admin\Local Settings\Temporary Internet Files\Content.Word\130516031626.jpg"/>
          <p:cNvPicPr>
            <a:picLocks noGrp="1"/>
          </p:cNvPicPr>
          <p:nvPr>
            <p:ph type="pic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4414" y="285728"/>
            <a:ext cx="6643734" cy="44418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57760"/>
            <a:ext cx="5486400" cy="642942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Сшить детали головы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0034" y="5500702"/>
            <a:ext cx="8143932" cy="1000132"/>
          </a:xfrm>
        </p:spPr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ru-RU" sz="2400" dirty="0" smtClean="0"/>
              <a:t> Две детали головы сшить между собой петельным стежком</a:t>
            </a:r>
          </a:p>
          <a:p>
            <a:pPr>
              <a:buFontTx/>
              <a:buChar char="-"/>
            </a:pPr>
            <a:r>
              <a:rPr lang="ru-RU" sz="2400" dirty="0" smtClean="0"/>
              <a:t> Деталь головы пришить к верхней части туловища по середине</a:t>
            </a:r>
            <a:endParaRPr lang="ru-RU" sz="2400" dirty="0"/>
          </a:p>
        </p:txBody>
      </p:sp>
      <p:pic>
        <p:nvPicPr>
          <p:cNvPr id="6" name="Рисунок 5" descr="C:\Documents and Settings\Admin\Local Settings\Temporary Internet Files\Content.Word\130516031628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4414" y="285728"/>
            <a:ext cx="6643734" cy="44291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786322"/>
            <a:ext cx="8358246" cy="71438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Сшить верхнюю и нижнюю части туловища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5720" y="5429264"/>
            <a:ext cx="8429684" cy="1285884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ru-RU" sz="2000" dirty="0" smtClean="0"/>
              <a:t> Сложить верхнюю и нижнюю детали туловища лицевыми сторонами внутрь</a:t>
            </a:r>
          </a:p>
          <a:p>
            <a:pPr>
              <a:buFontTx/>
              <a:buChar char="-"/>
            </a:pPr>
            <a:r>
              <a:rPr lang="ru-RU" sz="2000" dirty="0" smtClean="0"/>
              <a:t>Туловище сшить петельным обмёточным стежком, оставляя несшитым отверстие для выворачивания </a:t>
            </a:r>
            <a:endParaRPr lang="ru-RU" sz="2000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8" y="428604"/>
            <a:ext cx="6072230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311</Words>
  <Application>Microsoft Office PowerPoint</Application>
  <PresentationFormat>Экран (4:3)</PresentationFormat>
  <Paragraphs>42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     Мастер - класс «Божья Коровка из фетра»</vt:lpstr>
      <vt:lpstr>Материалы, инструменты</vt:lpstr>
      <vt:lpstr>Сделать выкройку </vt:lpstr>
      <vt:lpstr>Выкроить детали туловища Божьей Коровки</vt:lpstr>
      <vt:lpstr>Сшить вытачки</vt:lpstr>
      <vt:lpstr>Верхняя часть туловища</vt:lpstr>
      <vt:lpstr>Пришить чёрную вставку</vt:lpstr>
      <vt:lpstr>Сшить детали головы</vt:lpstr>
      <vt:lpstr>Сшить верхнюю и нижнюю части туловища</vt:lpstr>
      <vt:lpstr>Оформить туловище</vt:lpstr>
      <vt:lpstr>Декорировать Божью Коровку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PC</cp:lastModifiedBy>
  <cp:revision>26</cp:revision>
  <dcterms:modified xsi:type="dcterms:W3CDTF">2024-11-06T05:50:33Z</dcterms:modified>
</cp:coreProperties>
</file>