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9" r:id="rId20"/>
    <p:sldId id="277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21.wdp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microsoft.com/office/2007/relationships/hdphoto" Target="../media/hdphoto13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Поклонимся великим тем годам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5077798" cy="127619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Выполнила: Кодякова Наталья Анатольевна, 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 дополнительного образования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МБУДО «ЦДТТ»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554" name="Picture 2" descr="https://avatars.mds.yandex.net/get-pdb/2823332/de86ec42-6254-405e-8b09-1e3cfdd6b250/s3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9" y="2229784"/>
            <a:ext cx="3969726" cy="262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Говоря о войне, мы часто говорим о подвигах</a:t>
            </a:r>
            <a:br>
              <a:rPr lang="ru-RU" sz="2700" dirty="0" smtClean="0"/>
            </a:br>
            <a:r>
              <a:rPr lang="ru-RU" sz="2700" dirty="0" smtClean="0"/>
              <a:t>Как вы понимаете </a:t>
            </a:r>
            <a:r>
              <a:rPr lang="ru-RU" sz="2400" dirty="0" smtClean="0"/>
              <a:t>слово - «Подвиг"?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Подвиг</a:t>
            </a:r>
            <a:r>
              <a:rPr lang="ru-RU" dirty="0" smtClean="0"/>
              <a:t> - это когда в великом бескорыстном порыве души человек отдает себя людям, во имя людей жертвует всем, даже собственной жизнью.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357562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428628"/>
          </a:xfrm>
        </p:spPr>
        <p:txBody>
          <a:bodyPr/>
          <a:lstStyle/>
          <a:p>
            <a:pPr algn="ctr"/>
            <a:r>
              <a:rPr lang="ru-RU" dirty="0" smtClean="0"/>
              <a:t>На защиту Родины встали все!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429264"/>
            <a:ext cx="8358246" cy="14287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Бывает подвиг одного человека, двух, трех, сотен, тысяч, а бывает ПОДВИГ НАРОДА, когда народ поднимается на защиту Отечества, его чести, достоинства и свободы.  Уходили на фронт эшелоны, создавались партизанские отряды, вставали на трудовую вахту женщины и  дети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1563" y="357188"/>
            <a:ext cx="7072312" cy="4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/>
          <a:lstStyle/>
          <a:p>
            <a:pPr algn="ctr"/>
            <a:r>
              <a:rPr lang="ru-RU" dirty="0" smtClean="0"/>
              <a:t>Сыны и дочери -полка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643998" cy="1490662"/>
          </a:xfrm>
        </p:spPr>
        <p:txBody>
          <a:bodyPr>
            <a:noAutofit/>
          </a:bodyPr>
          <a:lstStyle/>
          <a:p>
            <a:r>
              <a:rPr lang="ru-RU" sz="1800" dirty="0" smtClean="0"/>
              <a:t>- "В начале войны мне было 12 лет. Мы собирали медицинские пузырьки и сдавали их в госпитали. Мы, дети, во время бомбежек дежурили на крышах и тушили зажигательные бомбы»…..</a:t>
            </a:r>
          </a:p>
          <a:p>
            <a:r>
              <a:rPr lang="ru-RU" sz="1800" dirty="0" smtClean="0"/>
              <a:t>- “Война застала нашу семью, семью военного врача, под Брестом 22 июня 1941 года. На моих глазах погибли мать и сестра. Мне было девять с половиной лет»….</a:t>
            </a:r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17124" y="1571612"/>
            <a:ext cx="44494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72008"/>
            <a:ext cx="5486400" cy="64294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 Герои – пионеры </a:t>
            </a:r>
            <a:br>
              <a:rPr lang="ru-RU" i="1" dirty="0" smtClean="0"/>
            </a:br>
            <a:r>
              <a:rPr lang="ru-RU" i="1" dirty="0" smtClean="0"/>
              <a:t>Зоя Космодемьянская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143512"/>
            <a:ext cx="7715304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Родилась 13 сентября 1923 года. После окончания 9 классов  московской школы Зоя по собственному желанию отправилась на фронт в партизанский отряд. Ей дали звание Героя Советского Союза  за мужество и героизм, проявленные в борьбе с немецкими фашистами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357166"/>
            <a:ext cx="73448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57760"/>
            <a:ext cx="5486400" cy="428628"/>
          </a:xfrm>
        </p:spPr>
        <p:txBody>
          <a:bodyPr/>
          <a:lstStyle/>
          <a:p>
            <a:pPr algn="ctr"/>
            <a:r>
              <a:rPr lang="ru-RU" i="1" dirty="0" smtClean="0"/>
              <a:t>Лёня Голиков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286388"/>
            <a:ext cx="8643998" cy="157161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Рос в деревне </a:t>
            </a:r>
            <a:r>
              <a:rPr lang="ru-RU" sz="2000" dirty="0" err="1" smtClean="0"/>
              <a:t>Лукино</a:t>
            </a:r>
            <a:r>
              <a:rPr lang="ru-RU" sz="2000" dirty="0" smtClean="0"/>
              <a:t>. Когда его родное село  захватил враг, мальчик ушел к партизанам. Не раз он ходил в разведку, приносил важные сведения в партизанский отряд. 2 апреля 1944 года был опубликован указ Президиума Верховного Совета СССР о присвоении пионеру-партизану Лене Голикову звание Героя Советского Союза</a:t>
            </a:r>
            <a:endParaRPr lang="ru-RU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14290"/>
            <a:ext cx="61206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00570"/>
            <a:ext cx="5486400" cy="64294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Валя Котик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143512"/>
            <a:ext cx="8501122" cy="157163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 </a:t>
            </a:r>
            <a:r>
              <a:rPr lang="ru-RU" sz="1800" dirty="0" smtClean="0"/>
              <a:t>Родился 11 февраля 1930 года. Он узнавал расположение вражеских постов, порядок смены караула. Пионер, которому только-только исполнилось четырнадцать лет, сражался плечом к плечу со взрослыми, освобождая родную землю.   Валя Котик погиб как герой, и Родина посмертно удостоила его званием Героя Советского Союза</a:t>
            </a:r>
            <a:endParaRPr lang="ru-RU" sz="1800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2890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714356"/>
            <a:ext cx="3551076" cy="376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Зина Портнова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8358246" cy="1204934"/>
          </a:xfrm>
        </p:spPr>
        <p:txBody>
          <a:bodyPr/>
          <a:lstStyle/>
          <a:p>
            <a:r>
              <a:rPr lang="ru-RU" sz="2000" dirty="0" smtClean="0"/>
              <a:t>Она участвовала в операциях против врага, распространяла листовки, вела разведку. Родина посмертно отметила ее подвиг высшим своим званием - Героя Советского Союза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/>
          <a:lstStyle/>
          <a:p>
            <a:pPr algn="ctr"/>
            <a:r>
              <a:rPr lang="ru-RU" i="1" dirty="0" smtClean="0"/>
              <a:t>Марат </a:t>
            </a:r>
            <a:r>
              <a:rPr lang="ru-RU" i="1" dirty="0" err="1" smtClean="0"/>
              <a:t>Казей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8001056" cy="12763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 смерти мамы Марат ушел к партизанам и стал разведчиком. Проникал во вражеские гарнизоны и доставлял ценные сведения.  За мужество и отвагу пионер Марат </a:t>
            </a:r>
            <a:r>
              <a:rPr lang="ru-RU" sz="2000" dirty="0" err="1" smtClean="0"/>
              <a:t>Казей</a:t>
            </a:r>
            <a:r>
              <a:rPr lang="ru-RU" sz="2000" dirty="0" smtClean="0"/>
              <a:t> был удостоен звания Героя Советского Союза. В городе Минске поставлен памятник юному герою</a:t>
            </a:r>
            <a:endParaRPr lang="ru-RU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04656" cy="42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43446"/>
            <a:ext cx="5486400" cy="72389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Подвиг людей будет вечно жить в памяти российского народа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429264"/>
            <a:ext cx="8001056" cy="1071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Около 40 миллионов советских людей погибло. Это значит - 30 убитых на 2 метра земли, 28 тысяч убитых ежедневно. Это значит - каждый четвёртый житель страны погиб</a:t>
            </a: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4041322" cy="29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6286544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9 мая 1945 года наступила долгожданная Победа!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643578"/>
            <a:ext cx="7572428" cy="10001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этот день в каждом городе нашей страны проходят торжественные митинги. И в первых рядах идут ветераны – те, кто прошёл войну</a:t>
            </a:r>
            <a:endParaRPr lang="ru-RU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4271954" cy="32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96918" y="2000240"/>
            <a:ext cx="4262932" cy="306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Великая Отечественная война нашего народа против фашистской Германии 1941 - 1945 г.г.</a:t>
            </a:r>
            <a:br>
              <a:rPr lang="ru-RU" sz="2800" dirty="0" smtClean="0"/>
            </a:br>
            <a:r>
              <a:rPr lang="ru-RU" sz="2800" dirty="0" smtClean="0"/>
              <a:t>22 июня 1941 года  - день начала Великой Отечественной войны</a:t>
            </a:r>
            <a:br>
              <a:rPr lang="ru-RU" sz="2800" dirty="0" smtClean="0"/>
            </a:br>
            <a:r>
              <a:rPr lang="ru-RU" sz="2800" dirty="0" smtClean="0"/>
              <a:t> Память о ней должен сохранить каждый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4414" y="2357430"/>
            <a:ext cx="6672749" cy="42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642918"/>
            <a:ext cx="3286149" cy="578647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Пусть не будет войны никогда!</a:t>
            </a:r>
          </a:p>
          <a:p>
            <a:r>
              <a:rPr lang="ru-RU" sz="2000" dirty="0" smtClean="0"/>
              <a:t>Пусть спокойные спят города.</a:t>
            </a:r>
          </a:p>
          <a:p>
            <a:r>
              <a:rPr lang="ru-RU" sz="2000" dirty="0" smtClean="0"/>
              <a:t>Пусть сирены пронзительный вой</a:t>
            </a:r>
          </a:p>
          <a:p>
            <a:r>
              <a:rPr lang="ru-RU" sz="2000" dirty="0" smtClean="0"/>
              <a:t>Не звучит над моей головой.</a:t>
            </a:r>
          </a:p>
          <a:p>
            <a:r>
              <a:rPr lang="ru-RU" sz="2000" dirty="0" smtClean="0"/>
              <a:t>Ни один пусть не рвётся снаряд,</a:t>
            </a:r>
          </a:p>
          <a:p>
            <a:r>
              <a:rPr lang="ru-RU" sz="2000" dirty="0" smtClean="0"/>
              <a:t>Ни один не строчит автомат.</a:t>
            </a:r>
          </a:p>
          <a:p>
            <a:r>
              <a:rPr lang="ru-RU" sz="2000" dirty="0" smtClean="0"/>
              <a:t>Пусть оглашают наши леса</a:t>
            </a:r>
          </a:p>
          <a:p>
            <a:r>
              <a:rPr lang="ru-RU" sz="2000" dirty="0" smtClean="0"/>
              <a:t>Только птиц и детей голоса.</a:t>
            </a:r>
          </a:p>
          <a:p>
            <a:r>
              <a:rPr lang="ru-RU" sz="2000" dirty="0" smtClean="0"/>
              <a:t>И пусть мирно проходят года,</a:t>
            </a:r>
          </a:p>
          <a:p>
            <a:r>
              <a:rPr lang="ru-RU" sz="2000" dirty="0" smtClean="0"/>
              <a:t>Пусть не будет войны никогда!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5050" y="1361585"/>
            <a:ext cx="5111750" cy="36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72820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Вопросы к кроссворду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/>
              <a:t>                    </a:t>
            </a:r>
            <a:r>
              <a:rPr lang="ru-RU" sz="2200" b="1" u="sng" dirty="0" smtClean="0"/>
              <a:t>По горизонтали:</a:t>
            </a:r>
          </a:p>
          <a:p>
            <a:pPr>
              <a:buNone/>
            </a:pPr>
            <a:r>
              <a:rPr lang="ru-RU" sz="2200" dirty="0" smtClean="0"/>
              <a:t>1.  У него бесценный дар, слышит за сто вёрст…</a:t>
            </a:r>
          </a:p>
          <a:p>
            <a:pPr>
              <a:buNone/>
            </a:pPr>
            <a:r>
              <a:rPr lang="ru-RU" sz="2200" dirty="0" smtClean="0"/>
              <a:t>3.  Всё он вмиг решает, великий подвиг совершает.</a:t>
            </a:r>
          </a:p>
          <a:p>
            <a:pPr>
              <a:buNone/>
            </a:pPr>
            <a:r>
              <a:rPr lang="ru-RU" sz="2200" dirty="0" smtClean="0"/>
              <a:t>     Он за честь стоит горой. Кто он?  Правильно, …….!</a:t>
            </a:r>
          </a:p>
          <a:p>
            <a:pPr>
              <a:buNone/>
            </a:pPr>
            <a:r>
              <a:rPr lang="ru-RU" sz="2200" dirty="0" smtClean="0"/>
              <a:t>5.  Он готов в огонь и в бой, защищая нас с тобой.</a:t>
            </a:r>
          </a:p>
          <a:p>
            <a:pPr>
              <a:buNone/>
            </a:pPr>
            <a:r>
              <a:rPr lang="ru-RU" sz="2200" dirty="0" smtClean="0"/>
              <a:t>     Он в дозор идёт и в град, не покинет пост.</a:t>
            </a:r>
          </a:p>
          <a:p>
            <a:pPr>
              <a:buNone/>
            </a:pPr>
            <a:r>
              <a:rPr lang="ru-RU" sz="2200" dirty="0" smtClean="0"/>
              <a:t>8.  Вдруг из тёмной темноты в небе выросли кусты.</a:t>
            </a:r>
          </a:p>
          <a:p>
            <a:pPr>
              <a:buNone/>
            </a:pPr>
            <a:r>
              <a:rPr lang="ru-RU" sz="2200" dirty="0" smtClean="0"/>
              <a:t>     А на них – то  </a:t>
            </a:r>
            <a:r>
              <a:rPr lang="ru-RU" sz="2200" dirty="0" err="1" smtClean="0"/>
              <a:t>голубые</a:t>
            </a:r>
            <a:r>
              <a:rPr lang="ru-RU" sz="2200" dirty="0" smtClean="0"/>
              <a:t>,  </a:t>
            </a:r>
            <a:r>
              <a:rPr lang="ru-RU" sz="2200" dirty="0" err="1" smtClean="0"/>
              <a:t>розовые</a:t>
            </a:r>
            <a:r>
              <a:rPr lang="ru-RU" sz="2200" dirty="0" smtClean="0"/>
              <a:t>,  золотые </a:t>
            </a:r>
          </a:p>
          <a:p>
            <a:pPr>
              <a:buNone/>
            </a:pPr>
            <a:r>
              <a:rPr lang="ru-RU" sz="2200" dirty="0" smtClean="0"/>
              <a:t>     Распускаются цветы небывалой красоты.</a:t>
            </a:r>
          </a:p>
          <a:p>
            <a:pPr>
              <a:buNone/>
            </a:pPr>
            <a:r>
              <a:rPr lang="ru-RU" sz="2200" dirty="0" smtClean="0"/>
              <a:t>9.   Он как рядовой в пехоте, служит рядовым в Морфлоте.</a:t>
            </a:r>
          </a:p>
          <a:p>
            <a:pPr>
              <a:buNone/>
            </a:pPr>
            <a:r>
              <a:rPr lang="ru-RU" sz="2200" dirty="0" smtClean="0"/>
              <a:t>       Не привык он вешать нос, он в тельняшке, он …..</a:t>
            </a:r>
          </a:p>
          <a:p>
            <a:pPr>
              <a:buNone/>
            </a:pPr>
            <a:r>
              <a:rPr lang="ru-RU" sz="2200" dirty="0" smtClean="0"/>
              <a:t>10.  Самолёт парит как птица, там воздушная граница.</a:t>
            </a:r>
          </a:p>
          <a:p>
            <a:pPr>
              <a:buNone/>
            </a:pPr>
            <a:r>
              <a:rPr lang="ru-RU" sz="2200" dirty="0" smtClean="0"/>
              <a:t>        На посту и днём и ночью наш солдат – военный …….</a:t>
            </a:r>
          </a:p>
          <a:p>
            <a:pPr>
              <a:buAutoNum type="arabicPeriod" startAt="11"/>
            </a:pPr>
            <a:r>
              <a:rPr lang="ru-RU" sz="2200" dirty="0" smtClean="0"/>
              <a:t>  На тропе, на берегу</a:t>
            </a:r>
          </a:p>
          <a:p>
            <a:pPr>
              <a:buNone/>
            </a:pPr>
            <a:r>
              <a:rPr lang="ru-RU" sz="2200" dirty="0" smtClean="0"/>
              <a:t>        Преграждает путь врагу.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кроссворду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</a:t>
            </a:r>
            <a:r>
              <a:rPr lang="ru-RU" sz="2000" b="1" u="sng" dirty="0" smtClean="0"/>
              <a:t>По вертикали:</a:t>
            </a:r>
          </a:p>
          <a:p>
            <a:pPr>
              <a:buNone/>
            </a:pPr>
            <a:r>
              <a:rPr lang="ru-RU" sz="2000" dirty="0" smtClean="0"/>
              <a:t>2.   Я служу сейчас на флоте, слух хороший у меня.</a:t>
            </a:r>
          </a:p>
          <a:p>
            <a:pPr>
              <a:buNone/>
            </a:pPr>
            <a:r>
              <a:rPr lang="ru-RU" sz="2000" dirty="0" smtClean="0"/>
              <a:t>      Есть такой же и в пехоте – дружим с рацией не зря!</a:t>
            </a:r>
          </a:p>
          <a:p>
            <a:pPr>
              <a:buNone/>
            </a:pPr>
            <a:r>
              <a:rPr lang="ru-RU" sz="2000" dirty="0" smtClean="0"/>
              <a:t>3.   Хоть зовут меня ручная, но характер колкий</a:t>
            </a:r>
          </a:p>
          <a:p>
            <a:pPr>
              <a:buNone/>
            </a:pPr>
            <a:r>
              <a:rPr lang="ru-RU" sz="2000" dirty="0" smtClean="0"/>
              <a:t>      Будет помнить навсегда враг мои осколки.</a:t>
            </a:r>
          </a:p>
          <a:p>
            <a:pPr>
              <a:buNone/>
            </a:pPr>
            <a:r>
              <a:rPr lang="ru-RU" sz="2000" dirty="0" smtClean="0"/>
              <a:t>4.   Что общего между деревом и винтовкой?</a:t>
            </a:r>
          </a:p>
          <a:p>
            <a:pPr>
              <a:buNone/>
            </a:pPr>
            <a:r>
              <a:rPr lang="ru-RU" sz="2000" dirty="0" smtClean="0"/>
              <a:t>6.  Машина эта непростая, машина эта боевая!</a:t>
            </a:r>
          </a:p>
          <a:p>
            <a:pPr>
              <a:buNone/>
            </a:pPr>
            <a:r>
              <a:rPr lang="ru-RU" sz="2000" dirty="0" smtClean="0"/>
              <a:t>      Как трактор, только с «хоботком» – всем «прикурить» даёт кругом.</a:t>
            </a:r>
          </a:p>
          <a:p>
            <a:pPr>
              <a:buNone/>
            </a:pPr>
            <a:r>
              <a:rPr lang="ru-RU" sz="2000" dirty="0" smtClean="0"/>
              <a:t>7.   Так зовут девушку и грозное оружие, громившее гитлеровскую армию.</a:t>
            </a:r>
          </a:p>
          <a:p>
            <a:pPr>
              <a:buNone/>
            </a:pPr>
            <a:r>
              <a:rPr lang="ru-RU" sz="2000" dirty="0" smtClean="0"/>
              <a:t>12. Он и повар,  и моряк,</a:t>
            </a:r>
          </a:p>
          <a:p>
            <a:pPr>
              <a:buNone/>
            </a:pPr>
            <a:r>
              <a:rPr lang="ru-RU" sz="2000" dirty="0" smtClean="0"/>
              <a:t>       Звать его скажите как?</a:t>
            </a:r>
          </a:p>
          <a:p>
            <a:pPr>
              <a:buNone/>
            </a:pPr>
            <a:r>
              <a:rPr lang="ru-RU" sz="2000" dirty="0" smtClean="0"/>
              <a:t>       Всё «по - </a:t>
            </a:r>
            <a:r>
              <a:rPr lang="ru-RU" sz="2000" dirty="0" err="1" smtClean="0"/>
              <a:t>флотски</a:t>
            </a:r>
            <a:r>
              <a:rPr lang="ru-RU" sz="2000" dirty="0" smtClean="0"/>
              <a:t>»: кашу, сок  приготовит вкусно….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Оборона Брестской крепости</a:t>
            </a:r>
            <a:br>
              <a:rPr lang="ru-RU" dirty="0" smtClean="0"/>
            </a:br>
            <a:r>
              <a:rPr lang="ru-RU" dirty="0" smtClean="0"/>
              <a:t>22 июня - 20 июля 1941 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Тем, кто шёл в бой за Родину, выстоял и победил…</a:t>
            </a:r>
          </a:p>
          <a:p>
            <a:r>
              <a:rPr lang="ru-RU" sz="1800" dirty="0" smtClean="0"/>
              <a:t> Тем, кто был сожжён в </a:t>
            </a:r>
            <a:r>
              <a:rPr lang="ru-RU" sz="1800" dirty="0" err="1" smtClean="0"/>
              <a:t>бухенвальдских</a:t>
            </a:r>
            <a:r>
              <a:rPr lang="ru-RU" sz="1800" dirty="0" smtClean="0"/>
              <a:t> печах,</a:t>
            </a:r>
          </a:p>
          <a:p>
            <a:r>
              <a:rPr lang="ru-RU" sz="1800" dirty="0" smtClean="0"/>
              <a:t>Тем, кто на речных переправах шёл, словно камень , ко дну.</a:t>
            </a:r>
          </a:p>
          <a:p>
            <a:r>
              <a:rPr lang="ru-RU" sz="1800" dirty="0" smtClean="0"/>
              <a:t>Тем, кто навек безымянный канул в фашистском плену,</a:t>
            </a:r>
          </a:p>
          <a:p>
            <a:r>
              <a:rPr lang="ru-RU" sz="1800" dirty="0" smtClean="0"/>
              <a:t>Тем, кто ради правого дела сердце отдать был готов,</a:t>
            </a:r>
          </a:p>
          <a:p>
            <a:r>
              <a:rPr lang="ru-RU" sz="1800" dirty="0" smtClean="0"/>
              <a:t>Тем, кто под машины ложился вместо понтонных мостов.</a:t>
            </a:r>
          </a:p>
          <a:p>
            <a:r>
              <a:rPr lang="ru-RU" sz="1800" dirty="0" smtClean="0"/>
              <a:t>Всем тем, кто ушёл в бессмертие и победил, посвящается ...</a:t>
            </a:r>
            <a:endParaRPr lang="ru-R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1500174"/>
            <a:ext cx="52149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800600"/>
            <a:ext cx="7429552" cy="485788"/>
          </a:xfrm>
        </p:spPr>
        <p:txBody>
          <a:bodyPr>
            <a:normAutofit/>
          </a:bodyPr>
          <a:lstStyle/>
          <a:p>
            <a:r>
              <a:rPr lang="ru-RU" dirty="0" smtClean="0"/>
              <a:t>     22 июня 1941 года началась Великая Отечественная война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8358246" cy="13478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5852" y="232948"/>
            <a:ext cx="6215106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36670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Дети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286676" cy="12763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первый день войны им было по 17-20 лет. Из каждых 100 ребят этого возраста, ушедших на фронт, 97 не вернулись назад. 97 из 100! Вот она, война! Помните!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290"/>
            <a:ext cx="6500858" cy="46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Сожжённые города и сёла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57826"/>
            <a:ext cx="7429552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 Помните!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144463"/>
            <a:ext cx="8358246" cy="48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Блокадный Ленинград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215238" cy="12049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Война - это 900 дней и ночей блокадного Ленинграда. Это 125 граммов хлеба в сутки. Это тонны бомб и снарядов, падающих на мирных людей. Помните!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6715172" cy="44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72074"/>
            <a:ext cx="5486400" cy="500066"/>
          </a:xfrm>
        </p:spPr>
        <p:txBody>
          <a:bodyPr/>
          <a:lstStyle/>
          <a:p>
            <a:pPr algn="ctr"/>
            <a:r>
              <a:rPr lang="ru-RU" dirty="0" smtClean="0"/>
              <a:t>Всё для фронта, всё для победы!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500702"/>
            <a:ext cx="7358114" cy="11430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Война - это 20 часов у станка в день. Это урожай, выросший на солёной от пота земле. Это кровавые мозоли на ладонях таких же девчонок и мальчишек, как ты. Помните!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778048">
            <a:off x="214282" y="35716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24941">
            <a:off x="5771492" y="422959"/>
            <a:ext cx="2938970" cy="20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465642">
            <a:off x="5989701" y="2784917"/>
            <a:ext cx="2857520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091765">
            <a:off x="305700" y="2861269"/>
            <a:ext cx="2833947" cy="20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285860"/>
            <a:ext cx="3498931" cy="27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438140"/>
          </a:xfrm>
        </p:spPr>
        <p:txBody>
          <a:bodyPr/>
          <a:lstStyle/>
          <a:p>
            <a:pPr algn="ctr"/>
            <a:r>
              <a:rPr lang="ru-RU" dirty="0" smtClean="0"/>
              <a:t>Дороги Великой Отечественной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286676" cy="120493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Война… От Бреста до Москвы - 1000 км, от Москвы до Берлина - 1600. Итого: 2600 км - это если считать по прямой. Кажется мало? Самолётом примерно 4 часа, а вот перебежками и по-пластунски - 4 года 1418 дней. Помните!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33" y="1401946"/>
            <a:ext cx="45125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71744"/>
            <a:ext cx="30284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369474"/>
            <a:ext cx="5616624" cy="19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1169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Поклонимся великим тем годам</vt:lpstr>
      <vt:lpstr> Великая Отечественная война нашего народа против фашистской Германии 1941 - 1945 г.г. 22 июня 1941 года  - день начала Великой Отечественной войны  Память о ней должен сохранить каждый</vt:lpstr>
      <vt:lpstr>Оборона Брестской крепости 22 июня - 20 июля 1941 г.</vt:lpstr>
      <vt:lpstr>     22 июня 1941 года началась Великая Отечественная война</vt:lpstr>
      <vt:lpstr>Дети войны</vt:lpstr>
      <vt:lpstr>Сожжённые города и сёла</vt:lpstr>
      <vt:lpstr>Блокадный Ленинград</vt:lpstr>
      <vt:lpstr>Всё для фронта, всё для победы!</vt:lpstr>
      <vt:lpstr>Дороги Великой Отечественной Войны</vt:lpstr>
      <vt:lpstr>Говоря о войне, мы часто говорим о подвигах Как вы понимаете слово - «Подвиг"? </vt:lpstr>
      <vt:lpstr>На защиту Родины встали все!</vt:lpstr>
      <vt:lpstr>Сыны и дочери -полка</vt:lpstr>
      <vt:lpstr> Герои – пионеры  Зоя Космодемьянская </vt:lpstr>
      <vt:lpstr>Лёня Голиков </vt:lpstr>
      <vt:lpstr>Валя Котик </vt:lpstr>
      <vt:lpstr>Зина Портнова</vt:lpstr>
      <vt:lpstr>Марат Казей</vt:lpstr>
      <vt:lpstr>Подвиг людей будет вечно жить в памяти российского народа</vt:lpstr>
      <vt:lpstr>9 мая 1945 года наступила долгожданная Победа!   </vt:lpstr>
      <vt:lpstr>Презентация PowerPoint</vt:lpstr>
      <vt:lpstr>Кроссворд</vt:lpstr>
      <vt:lpstr>Вопросы к кроссворду</vt:lpstr>
      <vt:lpstr>Вопросы к кроссворду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31</cp:revision>
  <dcterms:modified xsi:type="dcterms:W3CDTF">2025-05-13T06:19:23Z</dcterms:modified>
</cp:coreProperties>
</file>