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FB9692F-91FF-4A3A-B4E1-165A2F6CA5FB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85CFD98-5B4B-4F05-B7B6-86B8CD83F3A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3"/>
            <a:ext cx="7056784" cy="14401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Новогодний сувенир</a:t>
            </a:r>
            <a:br>
              <a:rPr lang="ru-RU" dirty="0" smtClean="0"/>
            </a:br>
            <a:r>
              <a:rPr lang="ru-RU" dirty="0" smtClean="0"/>
              <a:t> «Дед Мороз из фетра»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2852936"/>
            <a:ext cx="3521844" cy="36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8" name="AutoShape 4" descr="C:\Users\root\Desktop\i (6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C:\Users\root\Desktop\i (6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C:\Users\root\Desktop\i (7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2312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Для работы необходимо подобрать фетр оранжевого, белого </a:t>
            </a:r>
            <a:r>
              <a:rPr lang="ru-RU" sz="2400" dirty="0" smtClean="0"/>
              <a:t>и розового цвета, синтетический наполнитель, бусинки, декоративный шнур</a:t>
            </a:r>
            <a:endParaRPr lang="ru-RU" sz="2400" dirty="0"/>
          </a:p>
        </p:txBody>
      </p:sp>
      <p:pic>
        <p:nvPicPr>
          <p:cNvPr id="4" name="Содержимое 3" descr="IMG_0228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419872" y="1844824"/>
            <a:ext cx="4847309" cy="4525962"/>
          </a:xfrm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489407">
            <a:off x="971600" y="2348880"/>
            <a:ext cx="2513732" cy="261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По шаблонам выкроить и сшить детали шапочки </a:t>
            </a:r>
            <a:br>
              <a:rPr lang="ru-RU" sz="2800" dirty="0" smtClean="0"/>
            </a:br>
            <a:r>
              <a:rPr lang="ru-RU" sz="2800" dirty="0" smtClean="0"/>
              <a:t>Деда Мороза</a:t>
            </a:r>
            <a:endParaRPr lang="ru-RU" sz="2800" dirty="0"/>
          </a:p>
        </p:txBody>
      </p:sp>
      <p:pic>
        <p:nvPicPr>
          <p:cNvPr id="4" name="Содержимое 3" descr="IMG_022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95536" y="1772816"/>
            <a:ext cx="2592288" cy="2160240"/>
          </a:xfrm>
        </p:spPr>
      </p:pic>
      <p:pic>
        <p:nvPicPr>
          <p:cNvPr id="7171" name="Picture 3" descr="C:\Users\root\Desktop\IMG_023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59832" y="2708920"/>
            <a:ext cx="2855028" cy="2376264"/>
          </a:xfrm>
          <a:prstGeom prst="rect">
            <a:avLst/>
          </a:prstGeom>
          <a:noFill/>
        </p:spPr>
      </p:pic>
      <p:pic>
        <p:nvPicPr>
          <p:cNvPr id="7172" name="Picture 4" descr="C:\Users\root\Desktop\IMG_023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84168" y="2996952"/>
            <a:ext cx="2520280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По шаблонам выкроить и сшить детали головы Деда Мороза:</a:t>
            </a:r>
            <a:br>
              <a:rPr lang="ru-RU" sz="2400" dirty="0" smtClean="0"/>
            </a:br>
            <a:r>
              <a:rPr lang="ru-RU" sz="2400" dirty="0" smtClean="0"/>
              <a:t> -К передней детали головы пришить лицо, усы</a:t>
            </a:r>
            <a:br>
              <a:rPr lang="ru-RU" sz="2400" dirty="0" smtClean="0"/>
            </a:br>
            <a:r>
              <a:rPr lang="ru-RU" sz="2400" dirty="0" smtClean="0"/>
              <a:t> -Сшить переднюю и заднюю детали головы</a:t>
            </a:r>
            <a:endParaRPr lang="ru-RU" sz="2400" dirty="0"/>
          </a:p>
        </p:txBody>
      </p:sp>
      <p:pic>
        <p:nvPicPr>
          <p:cNvPr id="4" name="Содержимое 3" descr="IMG_023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67544" y="1844824"/>
            <a:ext cx="2880320" cy="2448272"/>
          </a:xfrm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59832" y="3068960"/>
            <a:ext cx="3024336" cy="2457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40152" y="4077072"/>
            <a:ext cx="2736304" cy="247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4321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Наполнить голову синтетическим наполнителем</a:t>
            </a:r>
            <a:endParaRPr lang="ru-RU" sz="28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4" y="1556792"/>
            <a:ext cx="30243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5816" y="3140968"/>
            <a:ext cx="273524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84168" y="3861048"/>
            <a:ext cx="2520280" cy="2653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 smtClean="0"/>
              <a:t>Пришить шапочку к голове Деда Мороза</a:t>
            </a:r>
            <a:br>
              <a:rPr lang="ru-RU" sz="2800" dirty="0" smtClean="0"/>
            </a:br>
            <a:r>
              <a:rPr lang="ru-RU" sz="2800" dirty="0" smtClean="0"/>
              <a:t>Пришить носик, глазки - бусинки</a:t>
            </a:r>
            <a:endParaRPr lang="ru-RU" sz="28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1628800"/>
            <a:ext cx="25922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59832" y="2852936"/>
            <a:ext cx="266429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96136" y="3861048"/>
            <a:ext cx="2736304" cy="270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736" y="548680"/>
            <a:ext cx="4608511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126</TotalTime>
  <Words>48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Новогодний сувенир  «Дед Мороз из фетра»</vt:lpstr>
      <vt:lpstr>Для работы необходимо подобрать фетр оранжевого, белого и розового цвета, синтетический наполнитель, бусинки, декоративный шнур</vt:lpstr>
      <vt:lpstr>По шаблонам выкроить и сшить детали шапочки  Деда Мороза</vt:lpstr>
      <vt:lpstr>По шаблонам выкроить и сшить детали головы Деда Мороза:  -К передней детали головы пришить лицо, усы  -Сшить переднюю и заднюю детали головы</vt:lpstr>
      <vt:lpstr>Наполнить голову синтетическим наполнителем</vt:lpstr>
      <vt:lpstr>Пришить шапочку к голове Деда Мороза Пришить носик, глазки - бусинки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root</cp:lastModifiedBy>
  <cp:revision>16</cp:revision>
  <dcterms:created xsi:type="dcterms:W3CDTF">2022-12-29T18:11:34Z</dcterms:created>
  <dcterms:modified xsi:type="dcterms:W3CDTF">2022-12-29T20:18:07Z</dcterms:modified>
</cp:coreProperties>
</file>