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500570"/>
            <a:ext cx="7815290" cy="207170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Мастер – класс </a:t>
            </a:r>
            <a:br>
              <a:rPr lang="ru-RU" sz="5400" dirty="0" smtClean="0"/>
            </a:br>
            <a:r>
              <a:rPr lang="ru-RU" sz="5400" dirty="0" smtClean="0"/>
              <a:t>Бабочка из фетра</a:t>
            </a:r>
            <a:endParaRPr lang="ru-RU" sz="5400" dirty="0"/>
          </a:p>
        </p:txBody>
      </p:sp>
      <p:pic>
        <p:nvPicPr>
          <p:cNvPr id="4" name="Рисунок 3" descr="C:\Documents and Settings\Admin\Local Settings\Temporary Internet Files\Content.Word\babochka-iz-fetra-svoimi-rukami-23-500x37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57166"/>
            <a:ext cx="4857784" cy="35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85738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 данной работе можно использовать тамбурный шов. Сделав последний стежок, нужно протолкнуть иголку снизу в следующую точку. Теперь работу повернуть и выполнять к центру.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8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0166" y="2214554"/>
            <a:ext cx="6108700" cy="43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Далее, начинайте вышивать следующую линию. Левое крыло вышивать аналогично, от центра. </a:t>
            </a:r>
            <a:endParaRPr lang="ru-RU" sz="2800" dirty="0"/>
          </a:p>
        </p:txBody>
      </p:sp>
      <p:pic>
        <p:nvPicPr>
          <p:cNvPr id="4" name="Содержимое 3" descr="C:\Documents and Settings\Admin\Рабочий стол\Божья коровка\babochka-iz-fetra-svoimi-rukami-9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1678781"/>
            <a:ext cx="6350000" cy="436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Узелки нужно делать на изнаночной стороне, их не должно быть видно.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0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1685131"/>
            <a:ext cx="6350000" cy="43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8595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Сложить два белых крыла вместе, соединить и сшить межу собой  по всему контуру бабочки петельным обмёточным стежком. Работу выполнять от середины бабочки</a:t>
            </a:r>
            <a:r>
              <a:rPr lang="ru-RU" sz="2800" dirty="0"/>
              <a:t>.</a:t>
            </a:r>
          </a:p>
        </p:txBody>
      </p:sp>
      <p:pic>
        <p:nvPicPr>
          <p:cNvPr id="4" name="Содержимое 3" descr="C:\Documents and Settings\Admin\Local Settings\Temporary Internet Files\Content.Word\babochka-iz-fetra-svoimi-rukami-11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2285991"/>
            <a:ext cx="6350000" cy="4357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центру бабочки пришить бусины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2-500x375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000108"/>
            <a:ext cx="3643338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Documents and Settings\Admin\Local Settings\Temporary Internet Files\Content.Word\babochka-iz-fetra-svoimi-rukami-13-500x37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000108"/>
            <a:ext cx="3857652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Documents and Settings\Admin\Local Settings\Temporary Internet Files\Content.Word\babochka-iz-fetra-svoimi-rukami-15-500x375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857628"/>
            <a:ext cx="3857652" cy="2643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Documents and Settings\Admin\Local Settings\Temporary Internet Files\Content.Word\babochka-iz-fetra-svoimi-rukami-14-500x37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857628"/>
            <a:ext cx="3714776" cy="2643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Две детали </a:t>
            </a:r>
            <a:r>
              <a:rPr lang="ru-RU" sz="3100" dirty="0" err="1" smtClean="0"/>
              <a:t>розовых</a:t>
            </a:r>
            <a:r>
              <a:rPr lang="ru-RU" sz="3100" dirty="0" smtClean="0"/>
              <a:t> крыльев сшить меду собой аналогично (как белые) петельным обмёточным стежком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6-500x37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1659731"/>
            <a:ext cx="6350000" cy="440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В конце строчки оставить не зашитым отверстие  (3-4 см.). Через отверстие бабочку наполнить синтетическим наполнителем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7-500x37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728" y="1928802"/>
            <a:ext cx="6350000" cy="43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Отверстие зашить, бабочку аккуратно расправить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8-500x37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1659731"/>
            <a:ext cx="6350000" cy="440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Приложить верхнюю белую бабочку к нижней </a:t>
            </a:r>
            <a:r>
              <a:rPr lang="ru-RU" sz="2800" dirty="0" err="1" smtClean="0"/>
              <a:t>розовой</a:t>
            </a:r>
            <a:r>
              <a:rPr lang="ru-RU" sz="2800" dirty="0" smtClean="0"/>
              <a:t> бабочке. </a:t>
            </a:r>
            <a:br>
              <a:rPr lang="ru-RU" sz="2800" dirty="0" smtClean="0"/>
            </a:br>
            <a:r>
              <a:rPr lang="ru-RU" sz="2800" dirty="0" smtClean="0"/>
              <a:t>Соединить по центру косым стежком. 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19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728" y="1928802"/>
            <a:ext cx="6350000" cy="434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Украсить крылья бабочки стразами с клеевым покрытием.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20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500174"/>
            <a:ext cx="5981700" cy="440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Documents and Settings\Admin\Local Settings\Temporary Internet Files\Content.Word\babochka-iz-fetra-svoimi-rukami-21-500x375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286256"/>
            <a:ext cx="2857520" cy="23574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b="1" dirty="0" smtClean="0"/>
              <a:t>Материалы, инструменты: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Цветной фетр - </a:t>
            </a:r>
            <a:r>
              <a:rPr lang="ru-RU" sz="2400" dirty="0" err="1" smtClean="0"/>
              <a:t>розовый</a:t>
            </a:r>
            <a:r>
              <a:rPr lang="ru-RU" sz="2400" dirty="0" smtClean="0"/>
              <a:t>, белый (можно использовать цвета по выбору);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Синтетический наполнитель – </a:t>
            </a:r>
            <a:r>
              <a:rPr lang="ru-RU" sz="2400" dirty="0" err="1" smtClean="0"/>
              <a:t>синтепон</a:t>
            </a:r>
            <a:r>
              <a:rPr lang="ru-RU" sz="2400" dirty="0" smtClean="0"/>
              <a:t>, </a:t>
            </a:r>
            <a:r>
              <a:rPr lang="ru-RU" sz="2400" dirty="0" err="1" smtClean="0"/>
              <a:t>холлофайбер</a:t>
            </a:r>
            <a:r>
              <a:rPr lang="ru-RU" sz="2400" dirty="0" smtClean="0"/>
              <a:t>, </a:t>
            </a:r>
            <a:r>
              <a:rPr lang="ru-RU" sz="2400" dirty="0" err="1" smtClean="0"/>
              <a:t>синтепух</a:t>
            </a:r>
            <a:r>
              <a:rPr lang="ru-RU" sz="2400" dirty="0" smtClean="0"/>
              <a:t>;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 Нитки в цвет фетра, бусины, клеевые стразы, ножницы, швейная игла;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Бумага или картон для выполнения шаблона бабочки, простой карандаш, линейка.</a:t>
            </a:r>
            <a:endParaRPr lang="ru-RU" sz="2400" dirty="0"/>
          </a:p>
        </p:txBody>
      </p:sp>
      <p:pic>
        <p:nvPicPr>
          <p:cNvPr id="6" name="Рисунок 5" descr="C:\Documents and Settings\Admin\Local Settings\Temporary Internet Files\Content.Word\babochka-iz-fetra-svoimi-rukami-1-500x37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4214818"/>
            <a:ext cx="3714776" cy="2643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Чудесная бабочка готова!</a:t>
            </a:r>
            <a:endParaRPr lang="ru-RU" dirty="0"/>
          </a:p>
        </p:txBody>
      </p:sp>
      <p:pic>
        <p:nvPicPr>
          <p:cNvPr id="4" name="Содержимое 3" descr="C:\Documents and Settings\Admin\Local Settings\Temporary Internet Files\Content.Word\babochka-iz-fetra-svoimi-rukami-22-500x37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7000" y="1647031"/>
            <a:ext cx="6350000" cy="44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Шаблон бабочки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IMG_0034_NEW (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428736"/>
            <a:ext cx="5929354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Последовательность выполнения: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Из бумаги  или картона вырезать два шаблона бабочки. Обратите внимание, что крылья у бабочек разные по размеру, одна бабочка немного больше.</a:t>
            </a:r>
            <a:endParaRPr lang="ru-RU" sz="2800" dirty="0"/>
          </a:p>
        </p:txBody>
      </p:sp>
      <p:pic>
        <p:nvPicPr>
          <p:cNvPr id="4" name="Рисунок 3" descr="C:\Documents and Settings\Admin\Local Settings\Temporary Internet Files\Content.Word\babochka-iz-fetra-svoimi-rukami-2-500x375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74" y="3000372"/>
            <a:ext cx="4214842" cy="3286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Шаблон бабочки из бумаги – симметричное вырезание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785926"/>
            <a:ext cx="735811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Обвести на </a:t>
            </a:r>
            <a:r>
              <a:rPr lang="ru-RU" sz="2800" dirty="0" err="1" smtClean="0"/>
              <a:t>розовом</a:t>
            </a:r>
            <a:r>
              <a:rPr lang="ru-RU" sz="2800" dirty="0" smtClean="0"/>
              <a:t> фетре бабочку большего размера (нижняя бабочка) – 2 детали.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4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1604" y="2214554"/>
            <a:ext cx="6072230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Обвести на белом фетре бабочку меньшего размера (верхняя бабочка) – 2 детали.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3-500x359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728" y="1857364"/>
            <a:ext cx="6286544" cy="4606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Детали бабочек аккуратно вырезать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5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8728" y="1714488"/>
            <a:ext cx="6350000" cy="439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Поверхность белых крыльев украшена простой вышивкой.                                 </a:t>
            </a:r>
            <a:br>
              <a:rPr lang="ru-RU" sz="2800" dirty="0" smtClean="0"/>
            </a:br>
            <a:r>
              <a:rPr lang="ru-RU" sz="2800" dirty="0" smtClean="0"/>
              <a:t>Простым  карандашом наметить точки в центре и по краю крыла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6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7290" y="2357430"/>
            <a:ext cx="6350000" cy="387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Вдеть в иголку для вышивания </a:t>
            </a:r>
            <a:r>
              <a:rPr lang="ru-RU" sz="2800" dirty="0" err="1" smtClean="0"/>
              <a:t>розовую</a:t>
            </a:r>
            <a:r>
              <a:rPr lang="ru-RU" sz="2800" dirty="0" smtClean="0"/>
              <a:t> нитку. Сделать узелок и закрепить его с обратной стороны крыла. Вывести  иголку через центр заготовки и делать прямые стежки (шов «назад иголка» ) в направлении верхней точки.</a:t>
            </a:r>
            <a:endParaRPr lang="ru-RU" sz="2800" dirty="0"/>
          </a:p>
        </p:txBody>
      </p:sp>
      <p:pic>
        <p:nvPicPr>
          <p:cNvPr id="4" name="Содержимое 3" descr="C:\Documents and Settings\Admin\Local Settings\Temporary Internet Files\Content.Word\babochka-iz-fetra-svoimi-rukami-7-500x37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8794" y="2500306"/>
            <a:ext cx="5461016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320</Words>
  <Application>Microsoft Office PowerPoint</Application>
  <PresentationFormat>Экран (4:3)</PresentationFormat>
  <Paragraphs>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Мастер – класс  Бабочка из фетра</vt:lpstr>
      <vt:lpstr>Материалы, инструменты: </vt:lpstr>
      <vt:lpstr>Последовательность выполнения:</vt:lpstr>
      <vt:lpstr>Шаблон бабочки из бумаги – симметричное вырезание</vt:lpstr>
      <vt:lpstr>Обвести на розовом фетре бабочку большего размера (нижняя бабочка) – 2 детали.</vt:lpstr>
      <vt:lpstr>Обвести на белом фетре бабочку меньшего размера (верхняя бабочка) – 2 детали.</vt:lpstr>
      <vt:lpstr>Детали бабочек аккуратно вырезать</vt:lpstr>
      <vt:lpstr>Поверхность белых крыльев украшена простой вышивкой.                                  Простым  карандашом наметить точки в центре и по краю крыла.</vt:lpstr>
      <vt:lpstr>Вдеть в иголку для вышивания розовую нитку. Сделать узелок и закрепить его с обратной стороны крыла. Вывести  иголку через центр заготовки и делать прямые стежки (шов «назад иголка» ) в направлении верхней точки.</vt:lpstr>
      <vt:lpstr>В данной работе можно использовать тамбурный шов. Сделав последний стежок, нужно протолкнуть иголку снизу в следующую точку. Теперь работу повернуть и выполнять к центру.</vt:lpstr>
      <vt:lpstr>Далее, начинайте вышивать следующую линию. Левое крыло вышивать аналогично, от центра. </vt:lpstr>
      <vt:lpstr>Узелки нужно делать на изнаночной стороне, их не должно быть видно.</vt:lpstr>
      <vt:lpstr>Сложить два белых крыла вместе, соединить и сшить межу собой  по всему контуру бабочки петельным обмёточным стежком. Работу выполнять от середины бабочки.</vt:lpstr>
      <vt:lpstr>По центру бабочки пришить бусины</vt:lpstr>
      <vt:lpstr>Две детали розовых крыльев сшить меду собой аналогично (как белые) петельным обмёточным стежком </vt:lpstr>
      <vt:lpstr>В конце строчки оставить не зашитым отверстие  (3-4 см.). Через отверстие бабочку наполнить синтетическим наполнителем</vt:lpstr>
      <vt:lpstr>Отверстие зашить, бабочку аккуратно расправить</vt:lpstr>
      <vt:lpstr>Приложить верхнюю белую бабочку к нижней розовой бабочке.  Соединить по центру косым стежком. </vt:lpstr>
      <vt:lpstr>Украсить крылья бабочки стразами с клеевым покрытием.</vt:lpstr>
      <vt:lpstr>Чудесная бабочка готова!</vt:lpstr>
      <vt:lpstr>Шаблон бабочки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 Бабочка из фетра</dc:title>
  <dc:creator>PC</dc:creator>
  <cp:lastModifiedBy>PC</cp:lastModifiedBy>
  <cp:revision>12</cp:revision>
  <dcterms:modified xsi:type="dcterms:W3CDTF">2024-11-19T05:35:30Z</dcterms:modified>
</cp:coreProperties>
</file>