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0375" y="3501008"/>
            <a:ext cx="3786214" cy="256435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Снегирь из  помпона и картона </a:t>
            </a:r>
            <a:endParaRPr lang="ru-RU" dirty="0"/>
          </a:p>
        </p:txBody>
      </p:sp>
      <p:sp>
        <p:nvSpPr>
          <p:cNvPr id="8194" name="AutoShape 2" descr="детские зимние поделки своими рукам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6" name="AutoShape 4" descr="детские зимние поделки своими рукам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197" name="Picture 5" descr="C:\Users\root\Desktop\podelka-pticza-44-2048x1536 (2)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427984" y="548680"/>
            <a:ext cx="4072536" cy="3759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372368"/>
          </a:xfrm>
        </p:spPr>
        <p:txBody>
          <a:bodyPr>
            <a:normAutofit/>
          </a:bodyPr>
          <a:lstStyle/>
          <a:p>
            <a:pPr algn="l"/>
            <a:r>
              <a:rPr lang="ru-RU" sz="1600" dirty="0" smtClean="0"/>
              <a:t>1. Из картона чёрного цвета вырезать две детали туловища птички</a:t>
            </a:r>
            <a:br>
              <a:rPr lang="ru-RU" sz="1600" dirty="0" smtClean="0"/>
            </a:br>
            <a:r>
              <a:rPr lang="ru-RU" sz="1600" dirty="0" smtClean="0"/>
              <a:t>2. Сделать круглое отверстие посередине туловища</a:t>
            </a:r>
            <a:br>
              <a:rPr lang="ru-RU" sz="1600" dirty="0" smtClean="0"/>
            </a:br>
            <a:r>
              <a:rPr lang="ru-RU" sz="1600" dirty="0" smtClean="0"/>
              <a:t>3. Сложить вырезанные детали вместе</a:t>
            </a:r>
            <a:br>
              <a:rPr lang="ru-RU" sz="1600" dirty="0" smtClean="0"/>
            </a:br>
            <a:r>
              <a:rPr lang="ru-RU" sz="1600" dirty="0" smtClean="0"/>
              <a:t>4. Подготовить нитки красного, белого и серого цвета</a:t>
            </a:r>
            <a:endParaRPr lang="ru-RU" sz="1600" dirty="0"/>
          </a:p>
        </p:txBody>
      </p:sp>
      <p:pic>
        <p:nvPicPr>
          <p:cNvPr id="1026" name="Picture 2" descr="C:\Users\root\Desktop\detsad-1135042-154385171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0034" y="785794"/>
            <a:ext cx="4032635" cy="2857520"/>
          </a:xfrm>
          <a:prstGeom prst="rect">
            <a:avLst/>
          </a:prstGeom>
          <a:noFill/>
        </p:spPr>
      </p:pic>
      <p:pic>
        <p:nvPicPr>
          <p:cNvPr id="1027" name="Picture 3" descr="C:\Users\root\Desktop\detsad-1135042-154385178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857752" y="1285860"/>
            <a:ext cx="3670389" cy="35766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286388"/>
            <a:ext cx="8183880" cy="1071570"/>
          </a:xfrm>
        </p:spPr>
        <p:txBody>
          <a:bodyPr>
            <a:normAutofit/>
          </a:bodyPr>
          <a:lstStyle/>
          <a:p>
            <a:pPr algn="l"/>
            <a:r>
              <a:rPr lang="ru-RU" sz="1600" dirty="0" smtClean="0"/>
              <a:t>5. Обмотать нитками туловище птички так, как показано на рисунке</a:t>
            </a:r>
            <a:br>
              <a:rPr lang="ru-RU" sz="1600" dirty="0" smtClean="0"/>
            </a:br>
            <a:r>
              <a:rPr lang="ru-RU" sz="1600" dirty="0" smtClean="0"/>
              <a:t> (приём выполнения помпона)</a:t>
            </a:r>
            <a:endParaRPr lang="ru-RU" sz="1600" dirty="0"/>
          </a:p>
        </p:txBody>
      </p:sp>
      <p:pic>
        <p:nvPicPr>
          <p:cNvPr id="2051" name="Picture 3" descr="C:\Users\root\Desktop\detsad-1135042-154385186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1047888">
            <a:off x="4431046" y="1316384"/>
            <a:ext cx="3997757" cy="3007176"/>
          </a:xfrm>
          <a:prstGeom prst="rect">
            <a:avLst/>
          </a:prstGeom>
          <a:noFill/>
        </p:spPr>
      </p:pic>
      <p:pic>
        <p:nvPicPr>
          <p:cNvPr id="2052" name="Picture 4" descr="C:\Users\root\Desktop\detsad-1135042-154385184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71472" y="714356"/>
            <a:ext cx="4131102" cy="4071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372368"/>
          </a:xfrm>
        </p:spPr>
        <p:txBody>
          <a:bodyPr>
            <a:noAutofit/>
          </a:bodyPr>
          <a:lstStyle/>
          <a:p>
            <a:pPr algn="l"/>
            <a:r>
              <a:rPr lang="ru-RU" sz="1600" dirty="0" smtClean="0"/>
              <a:t>6. Раздвинуть детали птички, ножницами разрезать нитки посередине (приём выполнения помпона)</a:t>
            </a:r>
            <a:br>
              <a:rPr lang="ru-RU" sz="1600" dirty="0" smtClean="0"/>
            </a:br>
            <a:r>
              <a:rPr lang="ru-RU" sz="1600" dirty="0" smtClean="0"/>
              <a:t>7. В верхней части туловища вставить петельку из нитки</a:t>
            </a:r>
            <a:br>
              <a:rPr lang="ru-RU" sz="1600" dirty="0" smtClean="0"/>
            </a:br>
            <a:r>
              <a:rPr lang="ru-RU" sz="1600" dirty="0" smtClean="0"/>
              <a:t>8. Детали туловища склеить</a:t>
            </a:r>
            <a:br>
              <a:rPr lang="ru-RU" sz="1600" dirty="0" smtClean="0"/>
            </a:br>
            <a:r>
              <a:rPr lang="ru-RU" sz="1600" dirty="0" smtClean="0"/>
              <a:t>9. Нарисовать глазки или  вырезать из бумаги</a:t>
            </a:r>
            <a:endParaRPr lang="ru-RU" sz="1600" dirty="0"/>
          </a:p>
        </p:txBody>
      </p:sp>
      <p:pic>
        <p:nvPicPr>
          <p:cNvPr id="21506" name="Picture 2" descr="C:\Users\root\Desktop\detsad-1135042-1543851919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42910" y="642918"/>
            <a:ext cx="2786082" cy="2270708"/>
          </a:xfrm>
          <a:prstGeom prst="rect">
            <a:avLst/>
          </a:prstGeom>
          <a:noFill/>
        </p:spPr>
      </p:pic>
      <p:pic>
        <p:nvPicPr>
          <p:cNvPr id="21507" name="Picture 3" descr="C:\Users\root\Desktop\detsad-1135042-1543851997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500694" y="642918"/>
            <a:ext cx="2928958" cy="2290763"/>
          </a:xfrm>
          <a:prstGeom prst="rect">
            <a:avLst/>
          </a:prstGeom>
          <a:noFill/>
        </p:spPr>
      </p:pic>
      <p:pic>
        <p:nvPicPr>
          <p:cNvPr id="21508" name="Picture 4" descr="C:\Users\root\Desktop\detsad-1135042-1543852018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000364" y="2714620"/>
            <a:ext cx="2861505" cy="2339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73</TotalTime>
  <Words>43</Words>
  <Application>Microsoft Office PowerPoint</Application>
  <PresentationFormat>Экран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Аспект</vt:lpstr>
      <vt:lpstr>Снегирь из  помпона и картона </vt:lpstr>
      <vt:lpstr>1. Из картона чёрного цвета вырезать две детали туловища птички 2. Сделать круглое отверстие посередине туловища 3. Сложить вырезанные детали вместе 4. Подготовить нитки красного, белого и серого цвета</vt:lpstr>
      <vt:lpstr>5. Обмотать нитками туловище птички так, как показано на рисунке  (приём выполнения помпона)</vt:lpstr>
      <vt:lpstr>6. Раздвинуть детали птички, ножницами разрезать нитки посередине (приём выполнения помпона) 7. В верхней части туловища вставить петельку из нитки 8. Детали туловища склеить 9. Нарисовать глазки или  вырезать из бумаги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root</dc:creator>
  <cp:lastModifiedBy>PC</cp:lastModifiedBy>
  <cp:revision>10</cp:revision>
  <dcterms:created xsi:type="dcterms:W3CDTF">2022-02-13T15:33:47Z</dcterms:created>
  <dcterms:modified xsi:type="dcterms:W3CDTF">2024-11-06T05:52:55Z</dcterms:modified>
</cp:coreProperties>
</file>