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76" r:id="rId4"/>
    <p:sldId id="299" r:id="rId5"/>
    <p:sldId id="300" r:id="rId6"/>
    <p:sldId id="257" r:id="rId7"/>
    <p:sldId id="259" r:id="rId8"/>
    <p:sldId id="301" r:id="rId9"/>
    <p:sldId id="294" r:id="rId10"/>
    <p:sldId id="295" r:id="rId11"/>
    <p:sldId id="296" r:id="rId12"/>
    <p:sldId id="261" r:id="rId13"/>
    <p:sldId id="284" r:id="rId14"/>
    <p:sldId id="264" r:id="rId15"/>
    <p:sldId id="285" r:id="rId16"/>
    <p:sldId id="265" r:id="rId17"/>
    <p:sldId id="286" r:id="rId18"/>
    <p:sldId id="266" r:id="rId19"/>
    <p:sldId id="287" r:id="rId20"/>
    <p:sldId id="267" r:id="rId21"/>
    <p:sldId id="288" r:id="rId22"/>
    <p:sldId id="268" r:id="rId23"/>
    <p:sldId id="289" r:id="rId24"/>
    <p:sldId id="269" r:id="rId25"/>
    <p:sldId id="275" r:id="rId26"/>
    <p:sldId id="271" r:id="rId27"/>
    <p:sldId id="272" r:id="rId28"/>
    <p:sldId id="273" r:id="rId29"/>
    <p:sldId id="274" r:id="rId30"/>
    <p:sldId id="262" r:id="rId31"/>
    <p:sldId id="291" r:id="rId32"/>
    <p:sldId id="290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1402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C3DDD-0B3F-4A65-B295-6A63D46FF7AB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C629C-ABDD-45D2-9724-C5A8ED8B13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512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Царевна – мачеха. «Сказка о мёртвой царевне и семи богатырях»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C629C-ABDD-45D2-9724-C5A8ED8B1316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Царевна. «Сказка о мёртвой царевне и семи богатырях».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C629C-ABDD-45D2-9724-C5A8ED8B1316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Мудрец «Звёздочёт». «Сказка о золотом Петушке»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C629C-ABDD-45D2-9724-C5A8ED8B1316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Старуха.</a:t>
            </a:r>
            <a:r>
              <a:rPr lang="ru-RU" baseline="0" dirty="0" smtClean="0"/>
              <a:t> «Сказка о золотой рыбке».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C629C-ABDD-45D2-9724-C5A8ED8B1316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Царевна – Лебедь. «Сказка о царе </a:t>
            </a:r>
            <a:r>
              <a:rPr lang="ru-RU" dirty="0" err="1" smtClean="0"/>
              <a:t>Салтане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C629C-ABDD-45D2-9724-C5A8ED8B1316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PowerPoint_97-2003_Presentation1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s://1.bp.blogspot.com/-1OZ7PSehj0A/V1XVd6FhgvI/AAAAAAAACXs/xHPj8YTDBxoLecpK_GtKa1hp1nHKcUDhwCKgB/s1600/20111016_img_fshpushkin5952.jpg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786190"/>
            <a:ext cx="7772400" cy="2428892"/>
          </a:xfrm>
        </p:spPr>
        <p:txBody>
          <a:bodyPr/>
          <a:lstStyle/>
          <a:p>
            <a:r>
              <a:rPr lang="ru-RU" dirty="0" smtClean="0"/>
              <a:t>Пушкинский день России</a:t>
            </a:r>
            <a:br>
              <a:rPr lang="ru-RU" dirty="0" smtClean="0"/>
            </a:br>
            <a:r>
              <a:rPr lang="ru-RU" dirty="0" smtClean="0"/>
              <a:t>«По сказкам Пушкина»</a:t>
            </a:r>
            <a:endParaRPr lang="ru-RU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4236892"/>
              </p:ext>
            </p:extLst>
          </p:nvPr>
        </p:nvGraphicFramePr>
        <p:xfrm>
          <a:off x="214313" y="142875"/>
          <a:ext cx="5000625" cy="368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Presentation" r:id="rId3" imgW="4405856" imgH="3303911" progId="PowerPoint.Show.8">
                  <p:embed/>
                </p:oleObj>
              </mc:Choice>
              <mc:Fallback>
                <p:oleObj name="Presentation" r:id="rId3" imgW="4405856" imgH="3303911" progId="PowerPoint.Show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42875"/>
                        <a:ext cx="5000625" cy="3684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А.С.Пушкин с бабушкой в усадьбе Захарово проводил лето с 6 до 11 лет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643050"/>
            <a:ext cx="4612638" cy="3554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2714620"/>
            <a:ext cx="4106876" cy="39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430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Усадьба Захарово</a:t>
            </a:r>
            <a:br>
              <a:rPr lang="ru-RU" dirty="0" smtClean="0"/>
            </a:br>
            <a:r>
              <a:rPr lang="ru-RU" dirty="0" smtClean="0"/>
              <a:t>Памятник « Маленький Пушкин с бабушкой»</a:t>
            </a:r>
            <a:endParaRPr lang="ru-RU" dirty="0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9360" y="1714488"/>
            <a:ext cx="4646954" cy="329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29961" y="3573463"/>
            <a:ext cx="5014039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upload.wikimedia.org/wikipedia/commons/f/f6/Arina_Rodionovna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428604"/>
            <a:ext cx="2857520" cy="30718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428992" y="357167"/>
            <a:ext cx="535785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Няня  Арина Родионовна Яковлева, крепостная крестьянка, отпущенная на волю, но не пожелавшая уйти от «господ», вынянчившая их детей, а потом и внуков. </a:t>
            </a:r>
            <a:endParaRPr lang="ru-RU" sz="3200" dirty="0"/>
          </a:p>
        </p:txBody>
      </p:sp>
      <p:pic>
        <p:nvPicPr>
          <p:cNvPr id="4" name="Рисунок 3" descr="C:\Documents and Settings\Admin\Local Settings\Temporary Internet Files\Content.Word\img13 (1)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08" y="3857628"/>
            <a:ext cx="4857784" cy="2857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Сказки А.С. Пушкина</a:t>
            </a:r>
            <a:endParaRPr lang="ru-RU" dirty="0"/>
          </a:p>
        </p:txBody>
      </p:sp>
      <p:pic>
        <p:nvPicPr>
          <p:cNvPr id="4" name="Содержимое 3" descr="C:\Documents and Settings\Admin\Рабочий стол\Божья коровка\724425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142984"/>
            <a:ext cx="8501122" cy="5500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857256"/>
          </a:xfrm>
        </p:spPr>
        <p:txBody>
          <a:bodyPr>
            <a:noAutofit/>
          </a:bodyPr>
          <a:lstStyle/>
          <a:p>
            <a:r>
              <a:rPr lang="ru-RU" dirty="0" smtClean="0"/>
              <a:t>«Руслан и Людмила»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4" name="Содержимое 3" descr="C:\Documents and Settings\Admin\Рабочий стол\Божья коровка\724425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928670"/>
            <a:ext cx="8358246" cy="5715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https://avatars.mds.yandex.net/get-pdb/906476/3c074ab6-6908-43cd-b120-0fc2b36cce2d/s1200?webp=false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85728"/>
            <a:ext cx="8715436" cy="628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txBody>
          <a:bodyPr/>
          <a:lstStyle/>
          <a:p>
            <a:r>
              <a:rPr lang="ru-RU" dirty="0" smtClean="0"/>
              <a:t>«Сказка о рыбаке и рыбке»</a:t>
            </a:r>
            <a:endParaRPr lang="ru-RU" dirty="0"/>
          </a:p>
        </p:txBody>
      </p:sp>
      <p:pic>
        <p:nvPicPr>
          <p:cNvPr id="4" name="Содержимое 3" descr="https://avatars.mds.yandex.net/get-pdb/906476/3c074ab6-6908-43cd-b120-0fc2b36cce2d/s1200?webp=false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1214422"/>
            <a:ext cx="8001056" cy="535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C:\Documents and Settings\Admin\Local Settings\Temporary Internet Files\Content.Word\img5 (1).jpg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8643998" cy="6429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txBody>
          <a:bodyPr/>
          <a:lstStyle/>
          <a:p>
            <a:r>
              <a:rPr lang="ru-RU" dirty="0" smtClean="0"/>
              <a:t>«Сказка о Царе </a:t>
            </a:r>
            <a:r>
              <a:rPr lang="ru-RU" dirty="0" err="1" smtClean="0"/>
              <a:t>Салтане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Содержимое 3" descr="C:\Documents and Settings\Admin\Local Settings\Temporary Internet Files\Content.Word\img5 (1)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142984"/>
            <a:ext cx="8643998" cy="5500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C:\Documents and Settings\Admin\Рабочий стол\Божья коровка\s1200.jpg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42" y="214290"/>
            <a:ext cx="5643602" cy="6429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fsd.multiurok.ru/html/2018/06/20/s_5b2a6c9ed75cd/920614_9.jpe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14290"/>
            <a:ext cx="2505077" cy="27813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214678" y="214290"/>
            <a:ext cx="550072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6 июня (26 мая)  1799 года на одной из окраинных улочек Москвы у майора Сергея Львовича Пушкина родился сын-Александр. </a:t>
            </a:r>
            <a:endParaRPr lang="ru-RU" sz="32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86050" y="2786058"/>
            <a:ext cx="5592261" cy="386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</a:t>
            </a:r>
            <a:r>
              <a:rPr lang="ru-RU" sz="4000" dirty="0" smtClean="0"/>
              <a:t>Сказка о мёртвой царевне и семи богатырях»</a:t>
            </a:r>
            <a:endParaRPr lang="ru-RU" dirty="0"/>
          </a:p>
        </p:txBody>
      </p:sp>
      <p:pic>
        <p:nvPicPr>
          <p:cNvPr id="4" name="Содержимое 3" descr="C:\Documents and Settings\Admin\Рабочий стол\Божья коровка\s1200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46" y="1428736"/>
            <a:ext cx="4786346" cy="5143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C:\Documents and Settings\Admin\Local Settings\Temporary Internet Files\Content.Word\maxresdefault.jpg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85728"/>
            <a:ext cx="8429684" cy="6215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«Сказка о попе и о работнике его </a:t>
            </a:r>
            <a:r>
              <a:rPr lang="ru-RU" sz="4000" dirty="0" err="1" smtClean="0"/>
              <a:t>Балде</a:t>
            </a:r>
            <a:r>
              <a:rPr lang="ru-RU" sz="4000" dirty="0" smtClean="0"/>
              <a:t>»</a:t>
            </a:r>
            <a:endParaRPr lang="ru-RU" sz="4000" dirty="0"/>
          </a:p>
        </p:txBody>
      </p:sp>
      <p:pic>
        <p:nvPicPr>
          <p:cNvPr id="4" name="Содержимое 3" descr="C:\Documents and Settings\Admin\Local Settings\Temporary Internet Files\Content.Word\maxresdefault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357298"/>
            <a:ext cx="8429684" cy="5143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C:\Documents and Settings\Admin\Рабочий стол\Божья коровка\859x611_1_1553091430.jpg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14290"/>
            <a:ext cx="8429684" cy="6429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dirty="0" smtClean="0"/>
              <a:t>«Сказка о золотом Петушке»</a:t>
            </a:r>
            <a:endParaRPr lang="ru-RU" dirty="0"/>
          </a:p>
        </p:txBody>
      </p:sp>
      <p:pic>
        <p:nvPicPr>
          <p:cNvPr id="4" name="Содержимое 3" descr="C:\Documents and Settings\Admin\Рабочий стол\Божья коровка\859x611_1_1553091430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357298"/>
            <a:ext cx="8429684" cy="5286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Викторина</a:t>
            </a:r>
            <a:br>
              <a:rPr lang="ru-RU" dirty="0" smtClean="0"/>
            </a:br>
            <a:r>
              <a:rPr lang="ru-RU" dirty="0" smtClean="0"/>
              <a:t>«Портреты героев сказок»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5072098" cy="521497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«Правду молвить, молодица </a:t>
            </a:r>
          </a:p>
          <a:p>
            <a:pPr>
              <a:buNone/>
            </a:pPr>
            <a:r>
              <a:rPr lang="ru-RU" dirty="0" smtClean="0"/>
              <a:t>Уж и впрямь была царица: </a:t>
            </a:r>
          </a:p>
          <a:p>
            <a:pPr>
              <a:buNone/>
            </a:pPr>
            <a:r>
              <a:rPr lang="ru-RU" dirty="0" smtClean="0"/>
              <a:t>Высока, стройна, бела, </a:t>
            </a:r>
          </a:p>
          <a:p>
            <a:pPr>
              <a:buNone/>
            </a:pPr>
            <a:r>
              <a:rPr lang="ru-RU" dirty="0" smtClean="0"/>
              <a:t>И умом и всем взяла; </a:t>
            </a:r>
          </a:p>
          <a:p>
            <a:pPr>
              <a:buNone/>
            </a:pPr>
            <a:r>
              <a:rPr lang="ru-RU" dirty="0" smtClean="0"/>
              <a:t>Но зато горда, </a:t>
            </a:r>
            <a:r>
              <a:rPr lang="ru-RU" dirty="0" err="1" smtClean="0"/>
              <a:t>ломлива</a:t>
            </a:r>
            <a:r>
              <a:rPr lang="ru-RU" dirty="0" smtClean="0"/>
              <a:t>, </a:t>
            </a:r>
          </a:p>
          <a:p>
            <a:pPr>
              <a:buNone/>
            </a:pPr>
            <a:r>
              <a:rPr lang="ru-RU" dirty="0" smtClean="0"/>
              <a:t>Своенравна и ревнива». </a:t>
            </a:r>
            <a:endParaRPr lang="ru-RU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000628" y="2714620"/>
            <a:ext cx="3929090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3571876"/>
            <a:ext cx="4500594" cy="300039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r>
              <a:rPr lang="ru-RU" dirty="0" smtClean="0"/>
              <a:t>«Между тем росла, росла, </a:t>
            </a:r>
          </a:p>
          <a:p>
            <a:pPr>
              <a:buNone/>
            </a:pPr>
            <a:r>
              <a:rPr lang="ru-RU" dirty="0" smtClean="0"/>
              <a:t>Поднялась и расцвела. </a:t>
            </a:r>
          </a:p>
          <a:p>
            <a:pPr>
              <a:buNone/>
            </a:pPr>
            <a:r>
              <a:rPr lang="ru-RU" dirty="0" smtClean="0"/>
              <a:t>Белолица, черноброва, </a:t>
            </a:r>
          </a:p>
          <a:p>
            <a:pPr>
              <a:buNone/>
            </a:pPr>
            <a:r>
              <a:rPr lang="ru-RU" dirty="0" smtClean="0"/>
              <a:t>Нраву кроткого такого». </a:t>
            </a:r>
            <a:endParaRPr lang="ru-RU" dirty="0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4462" y="144462"/>
            <a:ext cx="5284794" cy="3992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84"/>
            <a:ext cx="4929222" cy="407196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« Вдруг в толпе увидел он,</a:t>
            </a:r>
          </a:p>
          <a:p>
            <a:pPr>
              <a:buNone/>
            </a:pPr>
            <a:r>
              <a:rPr lang="ru-RU" dirty="0" smtClean="0"/>
              <a:t> В </a:t>
            </a:r>
            <a:r>
              <a:rPr lang="ru-RU" dirty="0" err="1" smtClean="0"/>
              <a:t>сарачинской</a:t>
            </a:r>
            <a:r>
              <a:rPr lang="ru-RU" dirty="0" smtClean="0"/>
              <a:t> шапке белой</a:t>
            </a:r>
          </a:p>
          <a:p>
            <a:pPr>
              <a:buNone/>
            </a:pPr>
            <a:r>
              <a:rPr lang="ru-RU" dirty="0" smtClean="0"/>
              <a:t> Весь как лебедь поседелый,</a:t>
            </a:r>
          </a:p>
          <a:p>
            <a:pPr>
              <a:buNone/>
            </a:pPr>
            <a:r>
              <a:rPr lang="ru-RU" dirty="0" smtClean="0"/>
              <a:t>Старый друг его …..» </a:t>
            </a:r>
            <a:endParaRPr lang="ru-RU" dirty="0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714356"/>
            <a:ext cx="3786214" cy="582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7"/>
            <a:ext cx="4143404" cy="442915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«В дорогой собольей душегрейке,</a:t>
            </a:r>
          </a:p>
          <a:p>
            <a:pPr>
              <a:buNone/>
            </a:pPr>
            <a:r>
              <a:rPr lang="ru-RU" dirty="0" smtClean="0"/>
              <a:t>Парчовая на маковке кичка, </a:t>
            </a:r>
          </a:p>
          <a:p>
            <a:pPr>
              <a:buNone/>
            </a:pPr>
            <a:r>
              <a:rPr lang="ru-RU" dirty="0" smtClean="0"/>
              <a:t>Жемчуга </a:t>
            </a:r>
            <a:r>
              <a:rPr lang="ru-RU" dirty="0" err="1" smtClean="0"/>
              <a:t>огрузили</a:t>
            </a:r>
            <a:r>
              <a:rPr lang="ru-RU" dirty="0" smtClean="0"/>
              <a:t> шею, </a:t>
            </a:r>
          </a:p>
          <a:p>
            <a:pPr>
              <a:buNone/>
            </a:pPr>
            <a:r>
              <a:rPr lang="ru-RU" dirty="0" smtClean="0"/>
              <a:t>На руках золотые перстни,</a:t>
            </a:r>
          </a:p>
          <a:p>
            <a:pPr>
              <a:buNone/>
            </a:pPr>
            <a:r>
              <a:rPr lang="ru-RU" dirty="0" smtClean="0"/>
              <a:t> На ногах красные сапожки».  </a:t>
            </a:r>
            <a:endParaRPr lang="ru-RU" dirty="0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500042"/>
            <a:ext cx="4376738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4714908" cy="628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«Месяц под косой блестит, </a:t>
            </a:r>
          </a:p>
          <a:p>
            <a:pPr>
              <a:buNone/>
            </a:pPr>
            <a:r>
              <a:rPr lang="ru-RU" dirty="0" smtClean="0"/>
              <a:t>А во лбу звезда горит; </a:t>
            </a:r>
          </a:p>
          <a:p>
            <a:pPr>
              <a:buNone/>
            </a:pPr>
            <a:r>
              <a:rPr lang="ru-RU" dirty="0" smtClean="0"/>
              <a:t>А сама то величава, </a:t>
            </a:r>
          </a:p>
          <a:p>
            <a:pPr>
              <a:buNone/>
            </a:pPr>
            <a:r>
              <a:rPr lang="ru-RU" dirty="0" smtClean="0"/>
              <a:t>Выступает, будто пава; </a:t>
            </a:r>
          </a:p>
          <a:p>
            <a:pPr>
              <a:buNone/>
            </a:pPr>
            <a:r>
              <a:rPr lang="ru-RU" dirty="0" smtClean="0"/>
              <a:t>А как речь – то говорит, </a:t>
            </a:r>
          </a:p>
          <a:p>
            <a:pPr>
              <a:buNone/>
            </a:pPr>
            <a:r>
              <a:rPr lang="ru-RU" dirty="0" smtClean="0"/>
              <a:t>Словно реченька журчит» 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3" y="2500306"/>
            <a:ext cx="414340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72198" y="142852"/>
            <a:ext cx="2714644" cy="4063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42852"/>
            <a:ext cx="4792648" cy="3213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https://1.bp.blogspot.com/-1OZ7PSehj0A/V1XVd6FhgvI/AAAAAAAACXs/xHPj8YTDBxoLecpK_GtKa1hp1nHKcUDhwCKgB/s200/20111016_img_fshpushkin5952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3143224"/>
            <a:ext cx="3012366" cy="3714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5072066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Кроссворд 1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Вопросы: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Как звали няню поэта?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Имя жениха молодой царевны в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Сказке о мертвой царевне и о семи богатырях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Чудо-предмет, говорящий всю правду.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Фрукт, которым отравилась молодая царевна.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Имя царя в одной из сказок А.С. Пушкина.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Исполнительница песни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саду ли, в огороде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Жилище старика со старухой.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Как звали находчивого, трудолюбивого работника в одной из сказок Пушкина?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Сказочный персонаж, исполнявший желания.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 Пернатый сторож, извещавший об опасности.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11. Название острова, мимо которого проплывали корабли.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12. Насекомое, в которое превратилось князя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Гвидон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третий раз.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13. Непременный атрибут старухи.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14. Сколько раз закидывал старик невод в море?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15. Имя царя в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Сказке о золотом петушке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2" descr="hello_html_m5a3e92b3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214290"/>
            <a:ext cx="4214810" cy="6215106"/>
          </a:xfrm>
          <a:prstGeom prst="rect">
            <a:avLst/>
          </a:prstGeom>
          <a:noFill/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Кроссворд №2</a:t>
            </a:r>
            <a:endParaRPr kumimoji="0" lang="ru-R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9457" name="Рисунок 2" descr="Описание: https://kladraz.ru/upload/blogs2/2016/12/7288_278b8102f70e9c915372248d3887165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" y="7158038"/>
            <a:ext cx="6191250" cy="3057525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214290"/>
            <a:ext cx="9144000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Вопросы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 горизонтали: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1. В ней жили герои «Сказки о рыбаке и рыбке» ровно тридцать лет и три года.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2. Этот герой сказки подарил царю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Дадону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золотого петушка.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3. Животное, которое попалось в невод, умело выполнять просьбы старика.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4. Кто рассказывал царю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Салтану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о чудесах на острове, который ранее был не жилым?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5. В кого превратила князя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Гвидона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лебедь белая, когда он захотел в первый раз отправиться к царю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Салтану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?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6. Какой предмет понадобился боярам в «Сказке о царе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Салтане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….», чтобы посадить в него царицу с сыном и бросить в океан?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7. Кусочек какого фрукта откусила царевна в «Сказке о мертвой царевне и о семи богатырях» и умерла?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8. В одной из сказок Пушкина она была и столбовою дворянкой, и вольною царицей, но в итоге осталась у разбитого корыта.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9. Что увидел царь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Дадон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на восьмой день пути, приведя свое войско в горы?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10. Назовите животное, которое должен был поднять и пронести полверсты бесенок в «Сказке о попе и работнике его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Балде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»?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 вертикали: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1. Кто служил попу «славно, усердно и очень исправно»?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2. Кличка пса из «Сказки о мертвой царевне и о семи богатырях».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3. Кто подсказал царевичу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Елисею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где находится его невеста?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4. Кто в «Сказке о мертвой царевне и о семи богатырях», по приказу царицы, отвел царевну в лес?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5. Кого спас царевич в «Сказке о царе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Салтане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…», выстрелив из лука и убив коршуна?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6. Какое животное в «Сказке о царе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Салтане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…» умело петь песенки и грызть орешки с золотыми скорлупками?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7. Оно в «Сказке о мертвой царевне и о семи богатырях» умело говорить и всегда рассказывало царице о том, кто милее всех на свете.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8. Предмет, на который посадили золотого петушка.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9. Что собирался забросить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Балда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на тучку, состязаясь с бесенком?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10. Что, по словам попа, должны были платить ему черти?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kladraz.ru/upload/blogs2/2016/12/7288_278b8102f70e9c915372248d3887165c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8572560" cy="6286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Библиотека А. С. Пушкина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142984"/>
            <a:ext cx="546897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3571876"/>
            <a:ext cx="455744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4463" y="144464"/>
            <a:ext cx="5427669" cy="3606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7554" y="3323896"/>
            <a:ext cx="5645157" cy="3534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fsd.multiurok.ru/html/2018/06/20/s_5b2a6c9ed75cd/920614_7.jpe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571480"/>
            <a:ext cx="4643470" cy="53578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5143504" y="857232"/>
            <a:ext cx="371477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Отец поэта, Сергей Львович Пушкин, отставной военный, был старинного рода, но не богат и не слишком удачлив в службе и чинах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fsd.multiurok.ru/html/2018/06/20/s_5b2a6c9ed75cd/920614_8.jpe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2" y="571480"/>
            <a:ext cx="4462487" cy="52864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285729"/>
            <a:ext cx="350046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Мать Пушкина, Надежда Осиповна, была внучкой знаменитого Ибрагима Ганнибала. Она была красива, любила выезжать в свет, пользовалась успехом.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85728"/>
            <a:ext cx="873589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d.multiurok.ru/html/2018/06/20/s_5b2a6c9ed75cd/920614_10.jpe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642918"/>
            <a:ext cx="4214842" cy="51435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072066" y="714356"/>
            <a:ext cx="364333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Бабушка Мария Алексеевна Ганнибал. Она по свидетельству сестры поэта, Ольги Сергеевны, «была ума светлого и по своему времени образованного: говорила и писала прекрасным русским языком»…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7587432</TotalTime>
  <Words>562</Words>
  <Application>Microsoft Office PowerPoint</Application>
  <PresentationFormat>Экран (4:3)</PresentationFormat>
  <Paragraphs>77</Paragraphs>
  <Slides>32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Тема Office</vt:lpstr>
      <vt:lpstr>Microsoft PowerPoint 97-2003 Presentation</vt:lpstr>
      <vt:lpstr>Пушкинский день России «По сказкам Пушкина»</vt:lpstr>
      <vt:lpstr>Презентация PowerPoint</vt:lpstr>
      <vt:lpstr>Презентация PowerPoint</vt:lpstr>
      <vt:lpstr>Библиотека А. С. Пушкина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А.С.Пушкин с бабушкой в усадьбе Захарово проводил лето с 6 до 11 лет</vt:lpstr>
      <vt:lpstr>Усадьба Захарово Памятник « Маленький Пушкин с бабушкой»</vt:lpstr>
      <vt:lpstr>Презентация PowerPoint</vt:lpstr>
      <vt:lpstr>Сказки А.С. Пушкина</vt:lpstr>
      <vt:lpstr>«Руслан и Людмила» </vt:lpstr>
      <vt:lpstr>Презентация PowerPoint</vt:lpstr>
      <vt:lpstr>«Сказка о рыбаке и рыбке»</vt:lpstr>
      <vt:lpstr>Презентация PowerPoint</vt:lpstr>
      <vt:lpstr>«Сказка о Царе Салтане»</vt:lpstr>
      <vt:lpstr>Презентация PowerPoint</vt:lpstr>
      <vt:lpstr>«Сказка о мёртвой царевне и семи богатырях»</vt:lpstr>
      <vt:lpstr>Презентация PowerPoint</vt:lpstr>
      <vt:lpstr>«Сказка о попе и о работнике его Балде»</vt:lpstr>
      <vt:lpstr>Презентация PowerPoint</vt:lpstr>
      <vt:lpstr>«Сказка о золотом Петушке»</vt:lpstr>
      <vt:lpstr>Викторина «Портреты героев сказок»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Пушкинский день России «По сказкам Пушкина»</dc:title>
  <dc:creator>PC</dc:creator>
  <cp:lastModifiedBy>PC</cp:lastModifiedBy>
  <cp:revision>40</cp:revision>
  <dcterms:modified xsi:type="dcterms:W3CDTF">2024-11-19T05:33:53Z</dcterms:modified>
</cp:coreProperties>
</file>