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2074" y="-5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357321"/>
          </a:xfrm>
        </p:spPr>
        <p:txBody>
          <a:bodyPr/>
          <a:lstStyle/>
          <a:p>
            <a:r>
              <a:rPr lang="ru-RU" dirty="0" smtClean="0"/>
              <a:t>Комплект </a:t>
            </a:r>
            <a:r>
              <a:rPr lang="ru-RU" smtClean="0"/>
              <a:t>для кухни</a:t>
            </a:r>
            <a:endParaRPr lang="ru-RU" dirty="0"/>
          </a:p>
        </p:txBody>
      </p:sp>
      <p:pic>
        <p:nvPicPr>
          <p:cNvPr id="12290" name="Picture 2" descr="C:\Documents and Settings\Admin\Рабочий стол\лоскутное шитьё\IMG_118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1670" y="1643050"/>
            <a:ext cx="4952992" cy="4952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Уровнять нижние срезы, сметать и сшить на швейной машине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 descr="C:\Documents and Settings\Admin\Рабочий стол\лоскутное шитьё\IMG_117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285860"/>
            <a:ext cx="4667240" cy="4667240"/>
          </a:xfrm>
          <a:prstGeom prst="rect">
            <a:avLst/>
          </a:prstGeom>
          <a:noFill/>
        </p:spPr>
      </p:pic>
      <p:pic>
        <p:nvPicPr>
          <p:cNvPr id="8" name="Picture 3" descr="C:\Documents and Settings\Admin\Рабочий стол\лоскутное шитьё\IMG_117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52752">
            <a:off x="5581426" y="2223848"/>
            <a:ext cx="3132000" cy="313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72560" cy="1142984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>Из отделочной ткани вырезать полоску по косой ( угол 45 градусов), шириной – 4см., длиной по мерке( измеряем ширину грелки внизу) плюс 1,5 см. (припуски на швы). Пришить косую полоску к нижнему срезу грелки шириной шва 0,6-0,7 см. </a:t>
            </a:r>
            <a:endParaRPr lang="ru-RU" sz="2000" dirty="0"/>
          </a:p>
        </p:txBody>
      </p:sp>
      <p:pic>
        <p:nvPicPr>
          <p:cNvPr id="9218" name="Picture 2" descr="C:\Documents and Settings\Admin\Рабочий стол\лоскутное шитьё\IMG_117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500174"/>
            <a:ext cx="4643948" cy="4632915"/>
          </a:xfrm>
          <a:prstGeom prst="rect">
            <a:avLst/>
          </a:prstGeom>
          <a:noFill/>
        </p:spPr>
      </p:pic>
      <p:pic>
        <p:nvPicPr>
          <p:cNvPr id="9219" name="Picture 3" descr="C:\Documents and Settings\Admin\Рабочий стол\лоскутное шитьё\IMG_117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9256" y="2285992"/>
            <a:ext cx="3214710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1274786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>Пришитую полоску отвернуть во внутрь, открытый край полоски подвернуть на 5 мм. во внутрь, заметать прямым стежком. Прошить на швейной машине, отступив от края на 1-2 мм. Получился окантовочный шов. Низ грелки можно обработать швом в подгибку вручную или на швейной машине. Пришить глазки – пуговки, отделочную тесьму «вьюнок».</a:t>
            </a:r>
            <a:endParaRPr lang="ru-RU" sz="2000" dirty="0"/>
          </a:p>
        </p:txBody>
      </p:sp>
      <p:pic>
        <p:nvPicPr>
          <p:cNvPr id="10242" name="Picture 2" descr="C:\Documents and Settings\Admin\Рабочий стол\лоскутное шитьё\IMG_118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500174"/>
            <a:ext cx="3381356" cy="3381356"/>
          </a:xfrm>
          <a:prstGeom prst="rect">
            <a:avLst/>
          </a:prstGeom>
          <a:noFill/>
        </p:spPr>
      </p:pic>
      <p:pic>
        <p:nvPicPr>
          <p:cNvPr id="10243" name="Picture 3" descr="C:\Documents and Settings\Admin\Рабочий стол\лоскутное шитьё\IMG_118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0496" y="1855526"/>
            <a:ext cx="4857784" cy="4827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85725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Прихватки выполнить в стиле </a:t>
            </a:r>
            <a:r>
              <a:rPr lang="ru-RU" sz="2000" dirty="0" err="1" smtClean="0"/>
              <a:t>Пэчворк</a:t>
            </a:r>
            <a:r>
              <a:rPr lang="ru-RU" sz="2000" dirty="0" smtClean="0"/>
              <a:t>, </a:t>
            </a:r>
            <a:r>
              <a:rPr lang="ru-RU" sz="2000" smtClean="0"/>
              <a:t>узором «Вертушка</a:t>
            </a:r>
            <a:r>
              <a:rPr lang="ru-RU" sz="2000" dirty="0" smtClean="0"/>
              <a:t>». </a:t>
            </a:r>
            <a:endParaRPr lang="ru-RU" sz="2000" dirty="0"/>
          </a:p>
        </p:txBody>
      </p:sp>
      <p:pic>
        <p:nvPicPr>
          <p:cNvPr id="11266" name="Picture 2" descr="C:\Documents and Settings\Admin\Рабочий стол\лоскутное шитьё\IMG_117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1142984"/>
            <a:ext cx="2811105" cy="2758354"/>
          </a:xfrm>
          <a:prstGeom prst="rect">
            <a:avLst/>
          </a:prstGeom>
          <a:noFill/>
        </p:spPr>
      </p:pic>
      <p:pic>
        <p:nvPicPr>
          <p:cNvPr id="11267" name="Picture 3" descr="C:\Documents and Settings\Admin\Рабочий стол\лоскутное шитьё\IMG_117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05552" y="4000504"/>
            <a:ext cx="2952728" cy="2738414"/>
          </a:xfrm>
          <a:prstGeom prst="rect">
            <a:avLst/>
          </a:prstGeom>
          <a:noFill/>
        </p:spPr>
      </p:pic>
      <p:pic>
        <p:nvPicPr>
          <p:cNvPr id="11269" name="Picture 5" descr="C:\Documents and Settings\Admin\Рабочий стол\лоскутное шитьё\IMG_118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071678"/>
            <a:ext cx="4026521" cy="4010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Комплект для кухни – грелка на чайник «Курочка» и </a:t>
            </a:r>
            <a:r>
              <a:rPr lang="ru-RU" dirty="0" smtClean="0"/>
              <a:t>прихватки</a:t>
            </a:r>
            <a:endParaRPr lang="ru-RU" dirty="0"/>
          </a:p>
        </p:txBody>
      </p:sp>
      <p:pic>
        <p:nvPicPr>
          <p:cNvPr id="1027" name="Picture 3" descr="C:\Documents and Settings\Admin\Рабочий стол\лоскутное шитьё\IMG_11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857364"/>
            <a:ext cx="4857752" cy="4857752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Рабочий стол\лоскутное шитьё\IMG_118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92880">
            <a:off x="4928294" y="3244361"/>
            <a:ext cx="3873692" cy="31693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15370" cy="128586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Выкроить детали курочки: верхняя часть туловища -2дет., нижняя часть туловища-2 дет., гребешок-2дет., хвостик-2дет., крылья-4 дет., клюв-2дет., отделочная деталь на туловище-2дет.</a:t>
            </a:r>
            <a:endParaRPr lang="ru-RU" sz="2000" dirty="0"/>
          </a:p>
        </p:txBody>
      </p:sp>
      <p:pic>
        <p:nvPicPr>
          <p:cNvPr id="2050" name="Picture 2" descr="C:\Documents and Settings\Admin\Рабочий стол\лоскутное шитьё\IMG_114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1670" y="1546219"/>
            <a:ext cx="5198166" cy="5311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Каждую деталь нижней части туловища продублировать </a:t>
            </a:r>
            <a:r>
              <a:rPr lang="ru-RU" sz="2000" dirty="0" err="1" smtClean="0"/>
              <a:t>синтепоном</a:t>
            </a:r>
            <a:r>
              <a:rPr lang="ru-RU" sz="2000" dirty="0" smtClean="0"/>
              <a:t> или тонким ватином, сметать и простегать на швейной машине.</a:t>
            </a:r>
            <a:endParaRPr lang="ru-RU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89640">
            <a:off x="244806" y="1091223"/>
            <a:ext cx="3429024" cy="356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C:\Documents and Settings\Admin\Рабочий стол\лоскутное шитьё\IMG_114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34769">
            <a:off x="5453838" y="1270821"/>
            <a:ext cx="3282524" cy="3247665"/>
          </a:xfrm>
          <a:prstGeom prst="rect">
            <a:avLst/>
          </a:prstGeom>
          <a:noFill/>
        </p:spPr>
      </p:pic>
      <p:pic>
        <p:nvPicPr>
          <p:cNvPr id="9" name="Picture 3" descr="C:\Documents and Settings\Admin\Рабочий стол\лоскутное шитьё\IMG_115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2126" y="3786190"/>
            <a:ext cx="3384771" cy="307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Детали сшить между собой шириной шва 0,6-0,7 см.</a:t>
            </a:r>
            <a:endParaRPr lang="ru-RU" sz="2000" dirty="0"/>
          </a:p>
        </p:txBody>
      </p:sp>
      <p:pic>
        <p:nvPicPr>
          <p:cNvPr id="13314" name="Picture 2" descr="C:\Documents and Settings\Admin\Рабочий стол\лоскутное шитьё\IMG_115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428736"/>
            <a:ext cx="3643338" cy="4319136"/>
          </a:xfrm>
          <a:prstGeom prst="rect">
            <a:avLst/>
          </a:prstGeom>
          <a:noFill/>
        </p:spPr>
      </p:pic>
      <p:pic>
        <p:nvPicPr>
          <p:cNvPr id="13315" name="Picture 3" descr="C:\Documents and Settings\Admin\Рабочий стол\лоскутное шитьё\IMG_115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16" y="2143116"/>
            <a:ext cx="4714884" cy="4714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500174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Детали гребешка, хвостика, крыльев продублировать </a:t>
            </a:r>
            <a:r>
              <a:rPr lang="ru-RU" sz="2000" dirty="0" err="1" smtClean="0"/>
              <a:t>синтепоном</a:t>
            </a:r>
            <a:r>
              <a:rPr lang="ru-RU" sz="2000" dirty="0" smtClean="0"/>
              <a:t>. Сметать с основными деталями и сшить вместе на швейной машине шириной шва 0,6-0,7 см.. Вывернуть, при выворачивании в уголках и на закруглениях сделать рассечки. Детали выметать, проложить по краю отделочную строчку.</a:t>
            </a:r>
            <a:endParaRPr lang="ru-RU" sz="2000" dirty="0"/>
          </a:p>
        </p:txBody>
      </p:sp>
      <p:pic>
        <p:nvPicPr>
          <p:cNvPr id="4" name="Picture 3" descr="C:\Documents and Settings\Admin\Рабочий стол\лоскутное шитьё\IMG_114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261397">
            <a:off x="122808" y="1513119"/>
            <a:ext cx="3300271" cy="2660376"/>
          </a:xfrm>
          <a:prstGeom prst="rect">
            <a:avLst/>
          </a:prstGeom>
          <a:noFill/>
        </p:spPr>
      </p:pic>
      <p:pic>
        <p:nvPicPr>
          <p:cNvPr id="5122" name="Picture 2" descr="C:\Documents and Settings\Admin\Рабочий стол\лоскутное шитьё\IMG_115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716246">
            <a:off x="5431966" y="1613268"/>
            <a:ext cx="3459184" cy="2806508"/>
          </a:xfrm>
          <a:prstGeom prst="rect">
            <a:avLst/>
          </a:prstGeom>
          <a:noFill/>
        </p:spPr>
      </p:pic>
      <p:pic>
        <p:nvPicPr>
          <p:cNvPr id="5123" name="Picture 3" descr="C:\Documents and Settings\Admin\Рабочий стол\лоскутное шитьё\IMG_115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4612" y="3730000"/>
            <a:ext cx="3643338" cy="312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Приметать отделочные детали курочки, крылья, гребешок, хвостик, клюв к верхней части туловища курочки.                                                                Пришить на швейной машине шириной шва – 0,2-0,3 см.</a:t>
            </a:r>
            <a:endParaRPr lang="ru-RU" sz="2000" dirty="0"/>
          </a:p>
        </p:txBody>
      </p:sp>
      <p:pic>
        <p:nvPicPr>
          <p:cNvPr id="4100" name="Picture 4" descr="C:\Documents and Settings\Admin\Рабочий стол\лоскутное шитьё\IMG_116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142984"/>
            <a:ext cx="3000396" cy="2820767"/>
          </a:xfrm>
          <a:prstGeom prst="rect">
            <a:avLst/>
          </a:prstGeom>
          <a:noFill/>
        </p:spPr>
      </p:pic>
      <p:pic>
        <p:nvPicPr>
          <p:cNvPr id="4101" name="Picture 5" descr="C:\Documents and Settings\Admin\Рабочий стол\лоскутное шитьё\IMG_116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1071546"/>
            <a:ext cx="3633101" cy="2918810"/>
          </a:xfrm>
          <a:prstGeom prst="rect">
            <a:avLst/>
          </a:prstGeom>
          <a:noFill/>
        </p:spPr>
      </p:pic>
      <p:pic>
        <p:nvPicPr>
          <p:cNvPr id="4102" name="Picture 6" descr="C:\Documents and Settings\Admin\Рабочий стол\лоскутное шитьё\IMG_116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488" y="3500438"/>
            <a:ext cx="3276000" cy="3357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274786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>Сложить две детали верхней части туловища курочки (с пришитыми отделочными деталями) лицевыми сторонами внутрь, срезы уровнять, сметать и сшить на швейной машине шириной шва 0,6-0,7 см. В уголках и закруглениях сделать рассечки для удобства выворачивания. Деталь туловища вывернуть на лицевую сторону.</a:t>
            </a:r>
            <a:endParaRPr lang="ru-RU" sz="2000" dirty="0"/>
          </a:p>
        </p:txBody>
      </p:sp>
      <p:pic>
        <p:nvPicPr>
          <p:cNvPr id="6147" name="Picture 3" descr="C:\Documents and Settings\Admin\Рабочий стол\лоскутное шитьё\IMG_116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205723">
            <a:off x="316229" y="1459244"/>
            <a:ext cx="3214710" cy="3214710"/>
          </a:xfrm>
          <a:prstGeom prst="rect">
            <a:avLst/>
          </a:prstGeom>
          <a:noFill/>
        </p:spPr>
      </p:pic>
      <p:pic>
        <p:nvPicPr>
          <p:cNvPr id="6148" name="Picture 4" descr="C:\Documents and Settings\Admin\Рабочий стол\лоскутное шитьё\IMG_116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46867">
            <a:off x="5653922" y="1616796"/>
            <a:ext cx="3061721" cy="2807511"/>
          </a:xfrm>
          <a:prstGeom prst="rect">
            <a:avLst/>
          </a:prstGeom>
          <a:noFill/>
        </p:spPr>
      </p:pic>
      <p:pic>
        <p:nvPicPr>
          <p:cNvPr id="6149" name="Picture 5" descr="C:\Documents and Settings\Admin\Рабочий стол\лоскутное шитьё\IMG_116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488" y="3429000"/>
            <a:ext cx="3429024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000108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Сшитую нижнюю часть грелки вставить в верхнюю часть так, чтобы совместить изнаночные стороны деталей, т.е. изнанку с изнанкой. </a:t>
            </a:r>
            <a:endParaRPr lang="ru-RU" sz="2000" dirty="0"/>
          </a:p>
        </p:txBody>
      </p:sp>
      <p:pic>
        <p:nvPicPr>
          <p:cNvPr id="7170" name="Picture 2" descr="C:\Documents and Settings\Admin\Рабочий стол\лоскутное шитьё\IMG_117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142984"/>
            <a:ext cx="3929090" cy="3643338"/>
          </a:xfrm>
          <a:prstGeom prst="rect">
            <a:avLst/>
          </a:prstGeom>
          <a:noFill/>
        </p:spPr>
      </p:pic>
      <p:pic>
        <p:nvPicPr>
          <p:cNvPr id="7172" name="Picture 4" descr="C:\Documents and Settings\Admin\Рабочий стол\лоскутное шитьё\IMG_117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2714620"/>
            <a:ext cx="4310050" cy="3738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341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Комплект для кухни</vt:lpstr>
      <vt:lpstr>Комплект для кухни – грелка на чайник «Курочка» и прихватки</vt:lpstr>
      <vt:lpstr>Выкроить детали курочки: верхняя часть туловища -2дет., нижняя часть туловища-2 дет., гребешок-2дет., хвостик-2дет., крылья-4 дет., клюв-2дет., отделочная деталь на туловище-2дет.</vt:lpstr>
      <vt:lpstr>Каждую деталь нижней части туловища продублировать синтепоном или тонким ватином, сметать и простегать на швейной машине.</vt:lpstr>
      <vt:lpstr>Детали сшить между собой шириной шва 0,6-0,7 см.</vt:lpstr>
      <vt:lpstr>Детали гребешка, хвостика, крыльев продублировать синтепоном. Сметать с основными деталями и сшить вместе на швейной машине шириной шва 0,6-0,7 см.. Вывернуть, при выворачивании в уголках и на закруглениях сделать рассечки. Детали выметать, проложить по краю отделочную строчку.</vt:lpstr>
      <vt:lpstr>Приметать отделочные детали курочки, крылья, гребешок, хвостик, клюв к верхней части туловища курочки.                                                                Пришить на швейной машине шириной шва – 0,2-0,3 см.</vt:lpstr>
      <vt:lpstr>Сложить две детали верхней части туловища курочки (с пришитыми отделочными деталями) лицевыми сторонами внутрь, срезы уровнять, сметать и сшить на швейной машине шириной шва 0,6-0,7 см. В уголках и закруглениях сделать рассечки для удобства выворачивания. Деталь туловища вывернуть на лицевую сторону.</vt:lpstr>
      <vt:lpstr>Сшитую нижнюю часть грелки вставить в верхнюю часть так, чтобы совместить изнаночные стороны деталей, т.е. изнанку с изнанкой. </vt:lpstr>
      <vt:lpstr>Уровнять нижние срезы, сметать и сшить на швейной машине.</vt:lpstr>
      <vt:lpstr>Из отделочной ткани вырезать полоску по косой ( угол 45 градусов), шириной – 4см., длиной по мерке( измеряем ширину грелки внизу) плюс 1,5 см. (припуски на швы). Пришить косую полоску к нижнему срезу грелки шириной шва 0,6-0,7 см. </vt:lpstr>
      <vt:lpstr>Пришитую полоску отвернуть во внутрь, открытый край полоски подвернуть на 5 мм. во внутрь, заметать прямым стежком. Прошить на швейной машине, отступив от края на 1-2 мм. Получился окантовочный шов. Низ грелки можно обработать швом в подгибку вручную или на швейной машине. Пришить глазки – пуговки, отделочную тесьму «вьюнок».</vt:lpstr>
      <vt:lpstr>Прихватки выполнить в стиле Пэчворк, узором «Вертушка».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Комплект для кухни.</dc:title>
  <dc:creator>PC</dc:creator>
  <cp:lastModifiedBy>PC</cp:lastModifiedBy>
  <cp:revision>16</cp:revision>
  <dcterms:modified xsi:type="dcterms:W3CDTF">2025-05-13T06:21:40Z</dcterms:modified>
</cp:coreProperties>
</file>