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77CA5-1FC2-4138-8872-0FE7AE655C86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340E8-2AAC-4F0D-B006-BEF944683C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6314" y="2643182"/>
            <a:ext cx="3671886" cy="20002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Аппликация «Гриб Мухомор»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root\Desktop\IMG_155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714356"/>
            <a:ext cx="3857636" cy="51435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Сшивание деталей гриба Мухомора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071547"/>
            <a:ext cx="4211668" cy="78581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dirty="0" smtClean="0"/>
              <a:t>Подготовить основу 17*22см. На ней составить аппликацию и приколоть английскими  булавочками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071547"/>
            <a:ext cx="4041775" cy="85725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1600" dirty="0" smtClean="0"/>
              <a:t>На основе пришить ножку гриба швом «вперёд иголка», длина стежка - 5 мм., расстояние между стежками - 5 мм., нитками в цвет ткани</a:t>
            </a:r>
            <a:endParaRPr lang="ru-RU" sz="1600" dirty="0"/>
          </a:p>
        </p:txBody>
      </p:sp>
      <p:pic>
        <p:nvPicPr>
          <p:cNvPr id="1026" name="Picture 2" descr="C:\Users\root\Desktop\IMG_153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214554"/>
            <a:ext cx="3177780" cy="4237040"/>
          </a:xfrm>
          <a:prstGeom prst="rect">
            <a:avLst/>
          </a:prstGeom>
          <a:noFill/>
        </p:spPr>
      </p:pic>
      <p:pic>
        <p:nvPicPr>
          <p:cNvPr id="1027" name="Picture 3" descr="C:\Users\root\Desktop\IMG_153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36328" y="2143116"/>
            <a:ext cx="1735870" cy="2265196"/>
          </a:xfrm>
          <a:prstGeom prst="rect">
            <a:avLst/>
          </a:prstGeom>
          <a:noFill/>
        </p:spPr>
      </p:pic>
      <p:pic>
        <p:nvPicPr>
          <p:cNvPr id="1028" name="Picture 4" descr="C:\Users\root\Desktop\IMG_153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29929">
            <a:off x="6581889" y="2219598"/>
            <a:ext cx="2093067" cy="2127240"/>
          </a:xfrm>
          <a:prstGeom prst="rect">
            <a:avLst/>
          </a:prstGeom>
          <a:noFill/>
        </p:spPr>
      </p:pic>
      <p:pic>
        <p:nvPicPr>
          <p:cNvPr id="1029" name="Picture 5" descr="C:\Users\root\Desktop\IMG_153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4143380"/>
            <a:ext cx="2214578" cy="2512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На основу пришить шляпку гриба швом «вперёд иголка», нитками в цвет ткани, длина стежка – 5 мм., расстояние между стежками – 5 мм.</a:t>
            </a:r>
            <a:endParaRPr lang="ru-RU" sz="2400" dirty="0"/>
          </a:p>
        </p:txBody>
      </p:sp>
      <p:pic>
        <p:nvPicPr>
          <p:cNvPr id="2050" name="Picture 2" descr="C:\Users\root\Desktop\IMG_154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928934"/>
            <a:ext cx="3056382" cy="3714776"/>
          </a:xfrm>
          <a:prstGeom prst="rect">
            <a:avLst/>
          </a:prstGeom>
          <a:noFill/>
        </p:spPr>
      </p:pic>
      <p:pic>
        <p:nvPicPr>
          <p:cNvPr id="2051" name="Picture 3" descr="C:\Users\root\Desktop\IMG_154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40045">
            <a:off x="593009" y="1700658"/>
            <a:ext cx="2361477" cy="2699647"/>
          </a:xfrm>
          <a:prstGeom prst="rect">
            <a:avLst/>
          </a:prstGeom>
          <a:noFill/>
        </p:spPr>
      </p:pic>
      <p:pic>
        <p:nvPicPr>
          <p:cNvPr id="2052" name="Picture 4" descr="C:\Users\root\Desktop\IMG_154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22702">
            <a:off x="6402330" y="1788256"/>
            <a:ext cx="2384420" cy="27948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На основу пришить травку гриба швом «вперёд иголка» нитками в цвет ткани, длина стежка – 5мм.,</a:t>
            </a:r>
            <a:br>
              <a:rPr lang="ru-RU" sz="2400" dirty="0" smtClean="0"/>
            </a:br>
            <a:r>
              <a:rPr lang="ru-RU" sz="2400" dirty="0" smtClean="0"/>
              <a:t> расстояние между стежками – 5 мм.</a:t>
            </a:r>
            <a:endParaRPr lang="ru-RU" sz="2400" dirty="0"/>
          </a:p>
        </p:txBody>
      </p:sp>
      <p:pic>
        <p:nvPicPr>
          <p:cNvPr id="3074" name="Picture 2" descr="C:\Users\root\Desktop\IMG_154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3929090" cy="4820335"/>
          </a:xfrm>
          <a:prstGeom prst="rect">
            <a:avLst/>
          </a:prstGeom>
          <a:noFill/>
        </p:spPr>
      </p:pic>
      <p:pic>
        <p:nvPicPr>
          <p:cNvPr id="3075" name="Picture 3" descr="C:\Users\root\Desktop\IMG_154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97775">
            <a:off x="4783211" y="2357547"/>
            <a:ext cx="3616912" cy="3582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Оформить аппликацию: с помощью линейки, карандаша и ножниц оформить края основы аппликации, </a:t>
            </a:r>
            <a:r>
              <a:rPr lang="ru-RU" sz="2400" dirty="0" err="1" smtClean="0"/>
              <a:t>приутюжить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Аппликация «Гриб Мухомор» готова</a:t>
            </a:r>
            <a:endParaRPr lang="ru-RU" sz="2400" dirty="0"/>
          </a:p>
        </p:txBody>
      </p:sp>
      <p:pic>
        <p:nvPicPr>
          <p:cNvPr id="4098" name="Picture 2" descr="C:\Users\root\Desktop\IMG_15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71612"/>
            <a:ext cx="4357718" cy="47855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Аппликация (от латинского слова – прикладывание) заключается в вырезании, положении различных форм и закреплении их на другом материале (фоне)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Процесс выполнения:</a:t>
            </a:r>
          </a:p>
          <a:p>
            <a:pPr>
              <a:buNone/>
            </a:pPr>
            <a:r>
              <a:rPr lang="ru-RU" sz="2000" dirty="0" smtClean="0"/>
              <a:t>1. Выбор эскиза</a:t>
            </a:r>
          </a:p>
          <a:p>
            <a:pPr>
              <a:buNone/>
            </a:pPr>
            <a:r>
              <a:rPr lang="ru-RU" sz="2000" dirty="0" smtClean="0"/>
              <a:t>2. Подбор материала</a:t>
            </a:r>
          </a:p>
          <a:p>
            <a:pPr>
              <a:buNone/>
            </a:pPr>
            <a:r>
              <a:rPr lang="ru-RU" sz="2000" dirty="0" smtClean="0"/>
              <a:t>3. Разметка изображения</a:t>
            </a:r>
          </a:p>
          <a:p>
            <a:pPr>
              <a:buNone/>
            </a:pPr>
            <a:r>
              <a:rPr lang="ru-RU" sz="2000" dirty="0" smtClean="0"/>
              <a:t>4. Сборка и закрепление деталей на основе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Выбор эскиза - рисунка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994296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Основное отличие аппликации – </a:t>
            </a:r>
            <a:r>
              <a:rPr lang="ru-RU" sz="1800" dirty="0" err="1" smtClean="0"/>
              <a:t>силуэтность</a:t>
            </a:r>
            <a:r>
              <a:rPr lang="ru-RU" sz="1800" dirty="0" smtClean="0"/>
              <a:t>, простота, лаконичность, поэтому рисунок не должен иметь большое количество мелких деталей.</a:t>
            </a:r>
          </a:p>
          <a:p>
            <a:pPr algn="ctr"/>
            <a:r>
              <a:rPr lang="ru-RU" sz="1800" dirty="0" smtClean="0"/>
              <a:t>В зависимости от того, что изображает аппликация, она может быть:</a:t>
            </a:r>
          </a:p>
          <a:p>
            <a:pPr algn="ctr"/>
            <a:r>
              <a:rPr lang="ru-RU" sz="1800" b="1" dirty="0" smtClean="0"/>
              <a:t>предметной </a:t>
            </a:r>
            <a:r>
              <a:rPr lang="ru-RU" sz="1800" dirty="0" smtClean="0"/>
              <a:t>– на ней выполняются отдельные предметы, портреты людей и животных, растения, транспорт. </a:t>
            </a:r>
          </a:p>
          <a:p>
            <a:pPr algn="ctr"/>
            <a:r>
              <a:rPr lang="ru-RU" sz="1800" dirty="0" smtClean="0"/>
              <a:t>Аппликация «Гриб Мухомор»- предметная аппликация.</a:t>
            </a:r>
            <a:endParaRPr lang="ru-RU" sz="1800" dirty="0"/>
          </a:p>
        </p:txBody>
      </p:sp>
      <p:pic>
        <p:nvPicPr>
          <p:cNvPr id="5" name="Picture 2" descr="C:\Users\root\Desktop\IMG_15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02112" y="627856"/>
            <a:ext cx="4243998" cy="5658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Подбор материала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99429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dirty="0" smtClean="0"/>
              <a:t>Аппликация состоит из основы (фона) и деталей изображения.</a:t>
            </a:r>
          </a:p>
          <a:p>
            <a:pPr algn="ctr"/>
            <a:r>
              <a:rPr lang="ru-RU" sz="1800" dirty="0"/>
              <a:t> </a:t>
            </a:r>
            <a:r>
              <a:rPr lang="ru-RU" sz="1800" dirty="0" smtClean="0"/>
              <a:t>В качестве основы используют любую плотную, однотонную ткань.</a:t>
            </a:r>
          </a:p>
          <a:p>
            <a:pPr algn="ctr"/>
            <a:r>
              <a:rPr lang="ru-RU" sz="1800" dirty="0" smtClean="0"/>
              <a:t>Для аппликации «Гриб Мухомор» необходимо подобрать:</a:t>
            </a:r>
          </a:p>
          <a:p>
            <a:pPr algn="ctr"/>
            <a:r>
              <a:rPr lang="ru-RU" sz="1800" dirty="0" smtClean="0"/>
              <a:t>красную ткань – для шляпки;</a:t>
            </a:r>
          </a:p>
          <a:p>
            <a:pPr algn="ctr"/>
            <a:r>
              <a:rPr lang="ru-RU" sz="1800" dirty="0"/>
              <a:t>с</a:t>
            </a:r>
            <a:r>
              <a:rPr lang="ru-RU" sz="1800" dirty="0" smtClean="0"/>
              <a:t>ерую или белую ткань – для ножки;</a:t>
            </a:r>
          </a:p>
          <a:p>
            <a:pPr algn="ctr"/>
            <a:r>
              <a:rPr lang="ru-RU" sz="1800" dirty="0" smtClean="0"/>
              <a:t>зелёную ткань – для листочков;</a:t>
            </a:r>
          </a:p>
          <a:p>
            <a:pPr algn="ctr"/>
            <a:r>
              <a:rPr lang="ru-RU" sz="1800" dirty="0" smtClean="0"/>
              <a:t>однотонная ткань 17*22см.- для основы</a:t>
            </a:r>
          </a:p>
          <a:p>
            <a:pPr algn="ctr"/>
            <a:r>
              <a:rPr lang="ru-RU" sz="1800" dirty="0" smtClean="0"/>
              <a:t>Нитки  в цвет ткани. </a:t>
            </a:r>
          </a:p>
          <a:p>
            <a:endParaRPr lang="ru-RU" dirty="0"/>
          </a:p>
        </p:txBody>
      </p:sp>
      <p:pic>
        <p:nvPicPr>
          <p:cNvPr id="5" name="Picture 2" descr="C:\Users\root\Desktop\IMG_15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928670"/>
            <a:ext cx="4546267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Разметка основы и контура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>При выполнении аппликации «Гриб Мухомор» используем шаблоны из картона.</a:t>
            </a:r>
          </a:p>
          <a:p>
            <a:pPr algn="ctr"/>
            <a:r>
              <a:rPr lang="ru-RU" sz="1800" dirty="0" smtClean="0"/>
              <a:t> Для подготовки шаблонов вам необходимо распечатать на принтере детали гриба, вырезать и перевести на плотную бумагу – картон.</a:t>
            </a:r>
          </a:p>
          <a:p>
            <a:pPr algn="ctr"/>
            <a:r>
              <a:rPr lang="ru-RU" sz="1800" dirty="0" smtClean="0"/>
              <a:t> Затем из картона вырезать шаблоны по которым вы будете работать.</a:t>
            </a:r>
            <a:endParaRPr lang="ru-RU" sz="1800" dirty="0"/>
          </a:p>
        </p:txBody>
      </p:sp>
      <p:pic>
        <p:nvPicPr>
          <p:cNvPr id="3074" name="Picture 2" descr="C:\Users\root\Desktop\IMG_15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00042"/>
            <a:ext cx="4500593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На белой ткани обвести шаблон ножки с помощью простого карандаша или портновского мела и вырезать</a:t>
            </a:r>
            <a:endParaRPr lang="ru-RU" sz="2800" dirty="0"/>
          </a:p>
        </p:txBody>
      </p:sp>
      <p:pic>
        <p:nvPicPr>
          <p:cNvPr id="4098" name="Picture 2" descr="C:\Users\root\Desktop\IMG_15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1714488"/>
            <a:ext cx="2500330" cy="2383697"/>
          </a:xfrm>
          <a:prstGeom prst="rect">
            <a:avLst/>
          </a:prstGeom>
          <a:noFill/>
        </p:spPr>
      </p:pic>
      <p:pic>
        <p:nvPicPr>
          <p:cNvPr id="4099" name="Picture 3" descr="C:\Users\root\Desktop\IMG_15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786190"/>
            <a:ext cx="2624133" cy="2548318"/>
          </a:xfrm>
          <a:prstGeom prst="rect">
            <a:avLst/>
          </a:prstGeom>
          <a:noFill/>
        </p:spPr>
      </p:pic>
      <p:pic>
        <p:nvPicPr>
          <p:cNvPr id="4100" name="Picture 4" descr="C:\Users\root\Desktop\IMG_15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1714488"/>
            <a:ext cx="2643206" cy="2616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На красной ткани обвести шаблон шляпки с помощью простого карандаша или портновского мела и вырезать</a:t>
            </a:r>
            <a:endParaRPr lang="ru-RU" sz="2800" dirty="0"/>
          </a:p>
        </p:txBody>
      </p:sp>
      <p:pic>
        <p:nvPicPr>
          <p:cNvPr id="5123" name="Picture 3" descr="C:\Users\root\Desktop\IMG_15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2857520" cy="3071834"/>
          </a:xfrm>
          <a:prstGeom prst="rect">
            <a:avLst/>
          </a:prstGeom>
          <a:noFill/>
        </p:spPr>
      </p:pic>
      <p:pic>
        <p:nvPicPr>
          <p:cNvPr id="5124" name="Picture 4" descr="C:\Users\root\Desktop\IMG_15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785926"/>
            <a:ext cx="3132138" cy="2500330"/>
          </a:xfrm>
          <a:prstGeom prst="rect">
            <a:avLst/>
          </a:prstGeom>
          <a:noFill/>
        </p:spPr>
      </p:pic>
      <p:pic>
        <p:nvPicPr>
          <p:cNvPr id="5125" name="Picture 5" descr="C:\Users\root\Desktop\IMG_1523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143240" y="3857628"/>
            <a:ext cx="2786082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На зелёной ткани обвести шаблон листочков с помощью простого карандаша или портновского мела и вырезать</a:t>
            </a:r>
            <a:endParaRPr lang="ru-RU" sz="2800" dirty="0"/>
          </a:p>
        </p:txBody>
      </p:sp>
      <p:pic>
        <p:nvPicPr>
          <p:cNvPr id="6146" name="Picture 2" descr="C:\Users\root\Desktop\IMG_152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2786082" cy="2643206"/>
          </a:xfrm>
          <a:prstGeom prst="rect">
            <a:avLst/>
          </a:prstGeom>
          <a:noFill/>
        </p:spPr>
      </p:pic>
      <p:pic>
        <p:nvPicPr>
          <p:cNvPr id="6147" name="Picture 3" descr="C:\Users\root\Desktop\IMG_15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786190"/>
            <a:ext cx="2763846" cy="2743023"/>
          </a:xfrm>
          <a:prstGeom prst="rect">
            <a:avLst/>
          </a:prstGeom>
          <a:noFill/>
        </p:spPr>
      </p:pic>
      <p:pic>
        <p:nvPicPr>
          <p:cNvPr id="6148" name="Picture 4" descr="C:\Users\root\Desktop\IMG_152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714488"/>
            <a:ext cx="297180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вырезанных деталей составить гриб Мухомор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7170" name="Picture 2" descr="C:\Users\root\Desktop\IMG_15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3786214" cy="4357718"/>
          </a:xfrm>
          <a:prstGeom prst="rect">
            <a:avLst/>
          </a:prstGeom>
          <a:noFill/>
        </p:spPr>
      </p:pic>
      <p:pic>
        <p:nvPicPr>
          <p:cNvPr id="7171" name="Picture 3" descr="C:\Users\root\Desktop\IMG_15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928802"/>
            <a:ext cx="3786214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386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Аппликация «Гриб Мухомор»</vt:lpstr>
      <vt:lpstr>Аппликация (от латинского слова – прикладывание) заключается в вырезании, положении различных форм и закреплении их на другом материале (фоне)</vt:lpstr>
      <vt:lpstr>Выбор эскиза - рисунка</vt:lpstr>
      <vt:lpstr>Подбор материала</vt:lpstr>
      <vt:lpstr>Разметка основы и контура</vt:lpstr>
      <vt:lpstr>На белой ткани обвести шаблон ножки с помощью простого карандаша или портновского мела и вырезать</vt:lpstr>
      <vt:lpstr>На красной ткани обвести шаблон шляпки с помощью простого карандаша или портновского мела и вырезать</vt:lpstr>
      <vt:lpstr>На зелёной ткани обвести шаблон листочков с помощью простого карандаша или портновского мела и вырезать</vt:lpstr>
      <vt:lpstr>Из вырезанных деталей составить гриб Мухомор </vt:lpstr>
      <vt:lpstr>Сшивание деталей гриба Мухомора</vt:lpstr>
      <vt:lpstr>На основу пришить шляпку гриба швом «вперёд иголка», нитками в цвет ткани, длина стежка – 5 мм., расстояние между стежками – 5 мм.</vt:lpstr>
      <vt:lpstr>На основу пришить травку гриба швом «вперёд иголка» нитками в цвет ткани, длина стежка – 5мм.,  расстояние между стежками – 5 мм.</vt:lpstr>
      <vt:lpstr>Оформить аппликацию: с помощью линейки, карандаша и ножниц оформить края основы аппликации, приутюжить. Аппликация «Гриб Мухомор» готова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Аппликация «Гриб Мухомор»</dc:title>
  <dc:creator>root</dc:creator>
  <cp:lastModifiedBy>PC</cp:lastModifiedBy>
  <cp:revision>15</cp:revision>
  <dcterms:created xsi:type="dcterms:W3CDTF">2020-11-16T09:49:01Z</dcterms:created>
  <dcterms:modified xsi:type="dcterms:W3CDTF">2024-11-19T05:34:41Z</dcterms:modified>
</cp:coreProperties>
</file>