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70" r:id="rId6"/>
    <p:sldId id="268" r:id="rId7"/>
    <p:sldId id="266" r:id="rId8"/>
    <p:sldId id="269" r:id="rId9"/>
    <p:sldId id="264" r:id="rId10"/>
    <p:sldId id="265" r:id="rId11"/>
    <p:sldId id="261" r:id="rId12"/>
    <p:sldId id="27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1143007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Профессия портной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43438" y="5214950"/>
            <a:ext cx="4357718" cy="928694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Выполнила: </a:t>
            </a:r>
            <a:r>
              <a:rPr lang="ru-RU" sz="2000" dirty="0" err="1" smtClean="0">
                <a:solidFill>
                  <a:schemeClr val="tx1"/>
                </a:solidFill>
              </a:rPr>
              <a:t>Кодякова</a:t>
            </a:r>
            <a:r>
              <a:rPr lang="ru-RU" sz="2000" dirty="0" smtClean="0">
                <a:solidFill>
                  <a:schemeClr val="tx1"/>
                </a:solidFill>
              </a:rPr>
              <a:t> Наталья Анатольевна, 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педагог дополнительного образования </a:t>
            </a:r>
            <a:r>
              <a:rPr lang="ru-RU" sz="2000" dirty="0" smtClean="0">
                <a:solidFill>
                  <a:schemeClr val="tx1"/>
                </a:solidFill>
              </a:rPr>
              <a:t>МБУДО «ЦДТТ»</a:t>
            </a: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2051" name="Picture 3" descr="C:\Users\root\Desktop\unnamed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71472" y="2071678"/>
            <a:ext cx="4000504" cy="40005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798496"/>
          </a:xfrm>
        </p:spPr>
        <p:txBody>
          <a:bodyPr/>
          <a:lstStyle/>
          <a:p>
            <a:pPr algn="ctr"/>
            <a:r>
              <a:rPr lang="ru-RU" dirty="0" smtClean="0"/>
              <a:t>Работа портного на швейной фабрике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u-RU" sz="2000" dirty="0" smtClean="0"/>
              <a:t>Если портной работает на швейной фабрике, то здесь он входит в состав большого коллектива швейников. </a:t>
            </a:r>
          </a:p>
          <a:p>
            <a:pPr algn="ctr"/>
            <a:r>
              <a:rPr lang="ru-RU" sz="2000" dirty="0" smtClean="0"/>
              <a:t>Одежду на фабриках шьют крупными партиями, а модели разрабатывают художники Дома моделей.</a:t>
            </a:r>
          </a:p>
          <a:p>
            <a:pPr algn="ctr"/>
            <a:r>
              <a:rPr lang="ru-RU" sz="2000" dirty="0" smtClean="0"/>
              <a:t> Раскроенную ткань передают в бригаду портных: одни портные сметывают её, другие сшивают, третьи утюжат.</a:t>
            </a:r>
            <a:endParaRPr lang="ru-RU" sz="2000" dirty="0"/>
          </a:p>
        </p:txBody>
      </p:sp>
      <p:pic>
        <p:nvPicPr>
          <p:cNvPr id="8195" name="Picture 3" descr="C:\Users\root\Desktop\lee_616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786182" y="1643050"/>
            <a:ext cx="5062052" cy="3786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Какими качествами должен обладать портной?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ru-RU" sz="2000" dirty="0" smtClean="0"/>
              <a:t>- Усидчивость</a:t>
            </a:r>
          </a:p>
          <a:p>
            <a:pPr lvl="0"/>
            <a:r>
              <a:rPr lang="ru-RU" sz="2000" dirty="0" smtClean="0"/>
              <a:t>- Внимание</a:t>
            </a:r>
          </a:p>
          <a:p>
            <a:pPr lvl="0"/>
            <a:r>
              <a:rPr lang="ru-RU" sz="2000" dirty="0" smtClean="0"/>
              <a:t>- Художественный вкус</a:t>
            </a:r>
          </a:p>
          <a:p>
            <a:pPr lvl="0"/>
            <a:r>
              <a:rPr lang="ru-RU" sz="2000" dirty="0" smtClean="0"/>
              <a:t>- Пространственное -  воображение</a:t>
            </a:r>
          </a:p>
          <a:p>
            <a:pPr lvl="0"/>
            <a:r>
              <a:rPr lang="ru-RU" sz="2000" dirty="0" smtClean="0"/>
              <a:t>- Хорошее зрение</a:t>
            </a:r>
          </a:p>
          <a:p>
            <a:pPr lvl="0"/>
            <a:r>
              <a:rPr lang="ru-RU" sz="2000" dirty="0" smtClean="0"/>
              <a:t>- Хорошая координация движения рук</a:t>
            </a:r>
          </a:p>
          <a:p>
            <a:pPr lvl="0"/>
            <a:r>
              <a:rPr lang="ru-RU" sz="2000" dirty="0" smtClean="0"/>
              <a:t>- Аккуратность</a:t>
            </a:r>
          </a:p>
          <a:p>
            <a:pPr lvl="0"/>
            <a:r>
              <a:rPr lang="ru-RU" sz="2000" dirty="0" smtClean="0"/>
              <a:t>- Эстетический вкус</a:t>
            </a:r>
          </a:p>
          <a:p>
            <a:pPr lvl="0"/>
            <a:r>
              <a:rPr lang="ru-RU" sz="2000" dirty="0" smtClean="0"/>
              <a:t>- Эмоциональная устойчивость</a:t>
            </a:r>
            <a:endParaRPr lang="ru-RU" sz="2000" dirty="0"/>
          </a:p>
        </p:txBody>
      </p:sp>
      <p:pic>
        <p:nvPicPr>
          <p:cNvPr id="5" name="Picture 2" descr="C:\Users\root\Desktop\00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00430" y="500042"/>
            <a:ext cx="4038600" cy="2686050"/>
          </a:xfrm>
          <a:prstGeom prst="rect">
            <a:avLst/>
          </a:prstGeom>
          <a:noFill/>
        </p:spPr>
      </p:pic>
      <p:pic>
        <p:nvPicPr>
          <p:cNvPr id="6" name="Picture 3" descr="C:\Users\root\Desktop\s1200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357686" y="3643314"/>
            <a:ext cx="4285903" cy="24143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Задание: ответьте на вопросы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i="1" dirty="0" smtClean="0"/>
              <a:t>В чем состоит работа портного?</a:t>
            </a:r>
            <a:endParaRPr lang="ru-RU" sz="2400" dirty="0" smtClean="0"/>
          </a:p>
          <a:p>
            <a:r>
              <a:rPr lang="ru-RU" sz="2400" i="1" dirty="0" smtClean="0"/>
              <a:t>Как работает портной по индивидуальному пошиву одежды?</a:t>
            </a:r>
            <a:endParaRPr lang="ru-RU" sz="2400" dirty="0" smtClean="0"/>
          </a:p>
          <a:p>
            <a:r>
              <a:rPr lang="ru-RU" sz="2400" i="1" dirty="0" smtClean="0"/>
              <a:t>Как работают портные на швейной фабрике?</a:t>
            </a:r>
            <a:endParaRPr lang="ru-RU" sz="2400" dirty="0" smtClean="0"/>
          </a:p>
          <a:p>
            <a:r>
              <a:rPr lang="ru-RU" sz="2400" i="1" dirty="0" smtClean="0"/>
              <a:t>Умеете ли вы шить?</a:t>
            </a:r>
            <a:endParaRPr lang="ru-RU" sz="2400" dirty="0" smtClean="0"/>
          </a:p>
          <a:p>
            <a:r>
              <a:rPr lang="ru-RU" sz="2400" i="1" dirty="0" smtClean="0"/>
              <a:t>Шьете ли платья куклам?</a:t>
            </a:r>
            <a:endParaRPr lang="ru-RU" sz="2400" dirty="0" smtClean="0"/>
          </a:p>
          <a:p>
            <a:r>
              <a:rPr lang="ru-RU" sz="2400" i="1" dirty="0" smtClean="0"/>
              <a:t>Хотели бы вы стать портным?</a:t>
            </a:r>
            <a:endParaRPr lang="ru-RU" sz="2400" dirty="0" smtClean="0"/>
          </a:p>
          <a:p>
            <a:r>
              <a:rPr lang="ru-RU" sz="2400" i="1" dirty="0" smtClean="0"/>
              <a:t>Какие качества необходимы портному?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 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8604"/>
            <a:ext cx="8643998" cy="6286544"/>
          </a:xfrm>
        </p:spPr>
        <p:txBody>
          <a:bodyPr>
            <a:normAutofit/>
          </a:bodyPr>
          <a:lstStyle/>
          <a:p>
            <a:pPr algn="just" fontAlgn="base">
              <a:buNone/>
            </a:pPr>
            <a:r>
              <a:rPr lang="ru-RU" sz="1600" dirty="0" smtClean="0"/>
              <a:t>Подарили куклу мне! Куртка с пряжкой на ремне, </a:t>
            </a:r>
          </a:p>
          <a:p>
            <a:pPr algn="just" fontAlgn="base">
              <a:buNone/>
            </a:pPr>
            <a:r>
              <a:rPr lang="ru-RU" sz="1600" dirty="0" smtClean="0"/>
              <a:t>Брючки, шапочка с помпоном, и подвеска есть с кулоном. </a:t>
            </a:r>
          </a:p>
          <a:p>
            <a:pPr algn="just" fontAlgn="base">
              <a:buNone/>
            </a:pPr>
            <a:r>
              <a:rPr lang="ru-RU" sz="1600" dirty="0" smtClean="0"/>
              <a:t>Я сошью наряд ей новый!  Будет куколка с обновой. </a:t>
            </a:r>
          </a:p>
          <a:p>
            <a:pPr algn="just" fontAlgn="base">
              <a:buNone/>
            </a:pPr>
            <a:r>
              <a:rPr lang="ru-RU" sz="1600" dirty="0" smtClean="0"/>
              <a:t>Бабушка моя – портниха, раскроит мне платье лихо. </a:t>
            </a:r>
          </a:p>
          <a:p>
            <a:pPr algn="just" fontAlgn="base">
              <a:buNone/>
            </a:pPr>
            <a:r>
              <a:rPr lang="ru-RU" sz="1600" dirty="0" smtClean="0"/>
              <a:t>И покажет, как сметать, как в иголку нить вдевать. </a:t>
            </a:r>
          </a:p>
          <a:p>
            <a:pPr algn="just" fontAlgn="base">
              <a:buNone/>
            </a:pPr>
            <a:r>
              <a:rPr lang="ru-RU" sz="1600" dirty="0" smtClean="0"/>
              <a:t>Шью я очень осторожно – уколоться больно можно!  </a:t>
            </a:r>
          </a:p>
          <a:p>
            <a:pPr algn="just" fontAlgn="base">
              <a:buNone/>
            </a:pPr>
            <a:r>
              <a:rPr lang="ru-RU" sz="1600" dirty="0" smtClean="0"/>
              <a:t>Мне бабуля помогает, там, где надо – поправляет. </a:t>
            </a:r>
          </a:p>
          <a:p>
            <a:pPr algn="just" fontAlgn="base">
              <a:buNone/>
            </a:pPr>
            <a:r>
              <a:rPr lang="ru-RU" sz="1600" dirty="0" smtClean="0"/>
              <a:t>Шить я тоже научилась, просто классно получилось! </a:t>
            </a:r>
          </a:p>
          <a:p>
            <a:pPr algn="just" fontAlgn="base">
              <a:buNone/>
            </a:pPr>
            <a:r>
              <a:rPr lang="ru-RU" sz="1600" dirty="0" smtClean="0"/>
              <a:t>Стало мне теперь понятно – шить самой, поверь, приятно!</a:t>
            </a:r>
          </a:p>
          <a:p>
            <a:pPr algn="just" fontAlgn="base">
              <a:buNone/>
            </a:pPr>
            <a:r>
              <a:rPr lang="ru-RU" sz="1600" dirty="0" smtClean="0"/>
              <a:t>Кукла в платье нарядилась – и в принцессу превратилась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! </a:t>
            </a: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root\Desktop\101441106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86116" y="3429000"/>
            <a:ext cx="5214974" cy="3143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Современный костюм - это плод усилий специалистов самых разных профессий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643050"/>
            <a:ext cx="3008313" cy="4483113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 </a:t>
            </a:r>
            <a:r>
              <a:rPr lang="ru-RU" sz="1800" b="1" dirty="0" smtClean="0"/>
              <a:t>Художник-модельер </a:t>
            </a:r>
            <a:r>
              <a:rPr lang="ru-RU" sz="1800" dirty="0" smtClean="0"/>
              <a:t>проектирует новые формы костюма. </a:t>
            </a:r>
          </a:p>
          <a:p>
            <a:pPr algn="ctr"/>
            <a:r>
              <a:rPr lang="ru-RU" sz="1800" b="1" dirty="0" smtClean="0"/>
              <a:t>Модельер-конструктор </a:t>
            </a:r>
            <a:r>
              <a:rPr lang="ru-RU" sz="1800" dirty="0" smtClean="0"/>
              <a:t>разрабатывает конструктивные основы для изготовления лекал этих форм.</a:t>
            </a:r>
          </a:p>
          <a:p>
            <a:pPr algn="ctr"/>
            <a:r>
              <a:rPr lang="ru-RU" sz="1800" b="1" dirty="0" smtClean="0"/>
              <a:t> Инженер-технолог </a:t>
            </a:r>
            <a:r>
              <a:rPr lang="ru-RU" sz="1800" dirty="0" smtClean="0"/>
              <a:t>продумывает оптимальный технологический процесс изготовления будущей одежды.</a:t>
            </a:r>
          </a:p>
          <a:p>
            <a:pPr algn="ctr"/>
            <a:r>
              <a:rPr lang="ru-RU" sz="1800" dirty="0" smtClean="0"/>
              <a:t> Непосредственным пошивом разрабатываемых изделий занимаются </a:t>
            </a:r>
            <a:r>
              <a:rPr lang="ru-RU" sz="1800" b="1" dirty="0" smtClean="0"/>
              <a:t>портные.</a:t>
            </a:r>
            <a:endParaRPr lang="ru-RU" sz="1800" b="1" dirty="0"/>
          </a:p>
        </p:txBody>
      </p:sp>
      <p:pic>
        <p:nvPicPr>
          <p:cNvPr id="3074" name="Picture 2" descr="C:\Users\root\Desktop\img1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714744" y="4071942"/>
            <a:ext cx="2500330" cy="1635639"/>
          </a:xfrm>
          <a:prstGeom prst="rect">
            <a:avLst/>
          </a:prstGeom>
          <a:noFill/>
        </p:spPr>
      </p:pic>
      <p:pic>
        <p:nvPicPr>
          <p:cNvPr id="3075" name="Picture 3" descr="C:\Users\root\Desktop\slide_3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214810" y="500042"/>
            <a:ext cx="4381500" cy="1428750"/>
          </a:xfrm>
          <a:prstGeom prst="rect">
            <a:avLst/>
          </a:prstGeom>
          <a:noFill/>
        </p:spPr>
      </p:pic>
      <p:pic>
        <p:nvPicPr>
          <p:cNvPr id="3076" name="Picture 4" descr="C:\Users\root\Desktop\9aabf2cb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214941" y="2143116"/>
            <a:ext cx="2500331" cy="1714512"/>
          </a:xfrm>
          <a:prstGeom prst="rect">
            <a:avLst/>
          </a:prstGeom>
          <a:noFill/>
        </p:spPr>
      </p:pic>
      <p:pic>
        <p:nvPicPr>
          <p:cNvPr id="3077" name="Picture 5" descr="C:\Users\root\Desktop\XXXL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357950" y="4929198"/>
            <a:ext cx="2571768" cy="16430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941372"/>
          </a:xfrm>
        </p:spPr>
        <p:txBody>
          <a:bodyPr/>
          <a:lstStyle/>
          <a:p>
            <a:pPr algn="ctr"/>
            <a:r>
              <a:rPr lang="ru-RU" dirty="0" smtClean="0"/>
              <a:t>Портной – это важная и древняя профессия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ru-RU" sz="2000" dirty="0" smtClean="0"/>
              <a:t> В давние времена, когда первобытные люди одевались в одежды из звериных шкур, они научились сшивать их с помощью воловьих жил иглой, которая представляла собой острую пластинку из камня. Позже появились стальная игла и льняная нитка. </a:t>
            </a:r>
            <a:endParaRPr lang="ru-RU" sz="2000" dirty="0"/>
          </a:p>
        </p:txBody>
      </p:sp>
      <p:pic>
        <p:nvPicPr>
          <p:cNvPr id="5122" name="Picture 2" descr="C:\Users\root\Desktop\img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714744" y="785794"/>
            <a:ext cx="5143536" cy="52149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22712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 Важнейшим этапом развития стало появление тканей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857364"/>
            <a:ext cx="3008313" cy="4268799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Изготовлением одежды занимались женщины: они пряли нити, ткали ткани, сшивали кожи и шкуры, украшали одежду вышивкой, аппликацией и т. д.</a:t>
            </a:r>
          </a:p>
        </p:txBody>
      </p:sp>
      <p:pic>
        <p:nvPicPr>
          <p:cNvPr id="4099" name="Picture 3" descr="C:\Users\root\Desktop\s120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786182" y="357166"/>
            <a:ext cx="2350921" cy="2770446"/>
          </a:xfrm>
          <a:prstGeom prst="rect">
            <a:avLst/>
          </a:prstGeom>
          <a:noFill/>
        </p:spPr>
      </p:pic>
      <p:pic>
        <p:nvPicPr>
          <p:cNvPr id="4100" name="Picture 4" descr="C:\Users\root\Desktop\6acb6c98524e375ce25513d084527e1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286512" y="1928802"/>
            <a:ext cx="2436909" cy="2862261"/>
          </a:xfrm>
          <a:prstGeom prst="rect">
            <a:avLst/>
          </a:prstGeom>
          <a:noFill/>
        </p:spPr>
      </p:pic>
      <p:pic>
        <p:nvPicPr>
          <p:cNvPr id="4101" name="Picture 5" descr="C:\Users\root\Desktop\s1200 (2)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714744" y="3643314"/>
            <a:ext cx="2429010" cy="30718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В  ХVIII - ХIХ веках изобрели швейные машинки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714489"/>
            <a:ext cx="3008313" cy="3857652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В XIX веке произошло  знаменательное событие в мире портняжничества – была запатентована первая швейная машинка. </a:t>
            </a:r>
          </a:p>
          <a:p>
            <a:pPr algn="ctr"/>
            <a:r>
              <a:rPr lang="ru-RU" sz="2000" dirty="0" smtClean="0"/>
              <a:t>Всё это способствовало облегчению труда портных. Одежды стало больше, и она стала значительно дешевле.</a:t>
            </a:r>
            <a:endParaRPr lang="ru-RU" sz="2000" dirty="0"/>
          </a:p>
        </p:txBody>
      </p:sp>
      <p:pic>
        <p:nvPicPr>
          <p:cNvPr id="6146" name="Picture 2" descr="C:\Users\root\Desktop\129195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00430" y="642918"/>
            <a:ext cx="3143272" cy="2519108"/>
          </a:xfrm>
          <a:prstGeom prst="rect">
            <a:avLst/>
          </a:prstGeom>
          <a:noFill/>
        </p:spPr>
      </p:pic>
      <p:pic>
        <p:nvPicPr>
          <p:cNvPr id="6147" name="Picture 3" descr="C:\Users\root\Desktop\s1200 (1)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14876" y="3429000"/>
            <a:ext cx="3950799" cy="27260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Первая фабрика по пошиву одежды появилась в XIX веке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785927"/>
            <a:ext cx="3008313" cy="4000528"/>
          </a:xfrm>
        </p:spPr>
        <p:txBody>
          <a:bodyPr/>
          <a:lstStyle/>
          <a:p>
            <a:pPr algn="ctr"/>
            <a:r>
              <a:rPr lang="ru-RU" sz="2000" dirty="0" smtClean="0"/>
              <a:t> Позже фабрики начинают открываться в большом количестве. </a:t>
            </a:r>
          </a:p>
          <a:p>
            <a:pPr algn="ctr"/>
            <a:r>
              <a:rPr lang="ru-RU" sz="2000" dirty="0" smtClean="0"/>
              <a:t>Открытия XIX столетия дали новый толчок к развитии профессии. </a:t>
            </a:r>
          </a:p>
          <a:p>
            <a:pPr algn="ctr"/>
            <a:r>
              <a:rPr lang="ru-RU" sz="2000" dirty="0" smtClean="0"/>
              <a:t>Механизация процесса привела к разработке новых технологий и способов обработки тканей.</a:t>
            </a:r>
            <a:endParaRPr lang="ru-RU" sz="2000" dirty="0"/>
          </a:p>
        </p:txBody>
      </p:sp>
      <p:pic>
        <p:nvPicPr>
          <p:cNvPr id="7170" name="Picture 2" descr="C:\Users\root\Desktop\902c290a5b743f8404f01d62e86db25c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868" y="1173956"/>
            <a:ext cx="5429287" cy="46839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798496"/>
          </a:xfrm>
        </p:spPr>
        <p:txBody>
          <a:bodyPr/>
          <a:lstStyle/>
          <a:p>
            <a:pPr algn="ctr"/>
            <a:r>
              <a:rPr lang="ru-RU" i="1" dirty="0" smtClean="0"/>
              <a:t>В чем состоит работа портного?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57554" y="273050"/>
            <a:ext cx="5329246" cy="6299222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ru-RU" dirty="0" smtClean="0"/>
              <a:t>  </a:t>
            </a:r>
            <a:r>
              <a:rPr lang="ru-RU" sz="1200" dirty="0" smtClean="0"/>
              <a:t> Жил портной один умелый,</a:t>
            </a:r>
          </a:p>
          <a:p>
            <a:pPr algn="r">
              <a:buNone/>
            </a:pPr>
            <a:r>
              <a:rPr lang="ru-RU" sz="1200" dirty="0" smtClean="0"/>
              <a:t>    Знал прекрасно своё дело:</a:t>
            </a:r>
          </a:p>
          <a:p>
            <a:pPr algn="r">
              <a:buNone/>
            </a:pPr>
            <a:r>
              <a:rPr lang="ru-RU" sz="1200" dirty="0" smtClean="0"/>
              <a:t>    Ткани выбирал для нас –</a:t>
            </a:r>
          </a:p>
          <a:p>
            <a:pPr algn="r">
              <a:buNone/>
            </a:pPr>
            <a:r>
              <a:rPr lang="ru-RU" sz="1200" dirty="0" smtClean="0"/>
              <a:t> Хлопок, ситец и атлас.</a:t>
            </a:r>
          </a:p>
          <a:p>
            <a:pPr algn="r">
              <a:buNone/>
            </a:pPr>
            <a:r>
              <a:rPr lang="ru-RU" sz="1200" dirty="0" smtClean="0"/>
              <a:t>      А потом снимал он мерку,</a:t>
            </a:r>
          </a:p>
          <a:p>
            <a:pPr algn="r">
              <a:buNone/>
            </a:pPr>
            <a:r>
              <a:rPr lang="ru-RU" sz="1200" dirty="0" smtClean="0"/>
              <a:t>         Делал выкройку, примерку,</a:t>
            </a:r>
          </a:p>
          <a:p>
            <a:pPr algn="r">
              <a:buNone/>
            </a:pPr>
            <a:r>
              <a:rPr lang="ru-RU" sz="1200" dirty="0" smtClean="0"/>
              <a:t>         Белой ниткой ткань сметал,</a:t>
            </a:r>
          </a:p>
          <a:p>
            <a:pPr algn="r">
              <a:buNone/>
            </a:pPr>
            <a:r>
              <a:rPr lang="ru-RU" sz="1200" dirty="0" smtClean="0"/>
              <a:t>    На машинке всё сшивал.</a:t>
            </a:r>
          </a:p>
          <a:p>
            <a:pPr algn="r">
              <a:buNone/>
            </a:pPr>
            <a:r>
              <a:rPr lang="ru-RU" sz="1200" dirty="0" smtClean="0"/>
              <a:t>И на праздник у ребят</a:t>
            </a:r>
          </a:p>
          <a:p>
            <a:pPr algn="r">
              <a:buNone/>
            </a:pPr>
            <a:r>
              <a:rPr lang="ru-RU" sz="1200" dirty="0" smtClean="0"/>
              <a:t>     Новый был всегда наряд.</a:t>
            </a:r>
            <a:endParaRPr lang="ru-RU" sz="12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785925"/>
            <a:ext cx="3008313" cy="3643339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Современные портные имеют свою специализацию. </a:t>
            </a:r>
          </a:p>
          <a:p>
            <a:pPr algn="ctr"/>
            <a:r>
              <a:rPr lang="ru-RU" sz="2000" dirty="0" smtClean="0"/>
              <a:t>Есть мастера, которые шьют верхнюю одежду, бельё, головные уборы, платья, мужские костюмы.</a:t>
            </a:r>
          </a:p>
          <a:p>
            <a:pPr algn="ctr"/>
            <a:r>
              <a:rPr lang="ru-RU" sz="2000" dirty="0" smtClean="0"/>
              <a:t>Портные работают в ателье, на швейных фабриках</a:t>
            </a:r>
            <a:endParaRPr lang="ru-RU" sz="2000" dirty="0"/>
          </a:p>
        </p:txBody>
      </p:sp>
      <p:pic>
        <p:nvPicPr>
          <p:cNvPr id="10243" name="Picture 3" descr="C:\Users\root\Desktop\main_614238_original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428992" y="2500306"/>
            <a:ext cx="3357586" cy="40158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798496"/>
          </a:xfrm>
        </p:spPr>
        <p:txBody>
          <a:bodyPr/>
          <a:lstStyle/>
          <a:p>
            <a:pPr algn="ctr"/>
            <a:r>
              <a:rPr lang="ru-RU" i="1" dirty="0" smtClean="0"/>
              <a:t> Работа портного в ателье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4282" y="1142984"/>
            <a:ext cx="3294065" cy="5429288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Если портной работает в ателье, то входит в состав небольшой бригады, в которой у каждого свои обязанности. </a:t>
            </a:r>
          </a:p>
          <a:p>
            <a:pPr algn="ctr"/>
            <a:r>
              <a:rPr lang="ru-RU" sz="2000" dirty="0" smtClean="0"/>
              <a:t>Кто-то из портных выполняет ручные работы с помощью иглы, ножниц, кусочка мела, кто-то работает на швейных машинках — соединяет детали одежды при помощи швов и строчек, кто-то занят утюжкой платья, пальто или блузки. Важно, чтобы готовая вещь порадовала заказчика!</a:t>
            </a:r>
            <a:endParaRPr lang="ru-RU" sz="2000" dirty="0"/>
          </a:p>
        </p:txBody>
      </p:sp>
      <p:pic>
        <p:nvPicPr>
          <p:cNvPr id="9220" name="Picture 4" descr="C:\Users\root\Desktop\s1200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1571612"/>
            <a:ext cx="5326148" cy="38576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569</Words>
  <Application>Microsoft Office PowerPoint</Application>
  <PresentationFormat>Экран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Профессия портной</vt:lpstr>
      <vt:lpstr>Презентация PowerPoint</vt:lpstr>
      <vt:lpstr>Современный костюм - это плод усилий специалистов самых разных профессий</vt:lpstr>
      <vt:lpstr>Портной – это важная и древняя профессия</vt:lpstr>
      <vt:lpstr> Важнейшим этапом развития стало появление тканей</vt:lpstr>
      <vt:lpstr> В  ХVIII - ХIХ веках изобрели швейные машинки</vt:lpstr>
      <vt:lpstr>Первая фабрика по пошиву одежды появилась в XIX веке</vt:lpstr>
      <vt:lpstr>В чем состоит работа портного?</vt:lpstr>
      <vt:lpstr> Работа портного в ателье</vt:lpstr>
      <vt:lpstr>Работа портного на швейной фабрике</vt:lpstr>
      <vt:lpstr>Какими качествами должен обладать портной?</vt:lpstr>
      <vt:lpstr>Задание: ответьте на вопросы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Профессия портной</dc:title>
  <dc:creator>root</dc:creator>
  <cp:lastModifiedBy>PC</cp:lastModifiedBy>
  <cp:revision>22</cp:revision>
  <dcterms:created xsi:type="dcterms:W3CDTF">2020-09-07T15:30:16Z</dcterms:created>
  <dcterms:modified xsi:type="dcterms:W3CDTF">2025-05-13T06:17:04Z</dcterms:modified>
</cp:coreProperties>
</file>