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3"/>
  </p:notesMasterIdLst>
  <p:handoutMasterIdLst>
    <p:handoutMasterId r:id="rId14"/>
  </p:handoutMasterIdLst>
  <p:sldIdLst>
    <p:sldId id="259" r:id="rId5"/>
    <p:sldId id="260" r:id="rId6"/>
    <p:sldId id="269" r:id="rId7"/>
    <p:sldId id="264" r:id="rId8"/>
    <p:sldId id="265" r:id="rId9"/>
    <p:sldId id="266" r:id="rId10"/>
    <p:sldId id="267" r:id="rId11"/>
    <p:sldId id="268" r:id="rId12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 autoAdjust="0"/>
  </p:normalViewPr>
  <p:slideViewPr>
    <p:cSldViewPr showGuides="1">
      <p:cViewPr>
        <p:scale>
          <a:sx n="72" d="100"/>
          <a:sy n="72" d="100"/>
        </p:scale>
        <p:origin x="-91" y="-250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outlineViewPr>
    <p:cViewPr>
      <p:scale>
        <a:sx n="33" d="100"/>
        <a:sy n="33" d="100"/>
      </p:scale>
      <p:origin x="0" y="624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55363E-5DB3-439C-B549-DD83222C79E4}" type="datetime1">
              <a:rPr lang="ru-RU" smtClean="0"/>
              <a:t>23.12.2024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6E2F11-CEBF-4D63-B350-54083DC2653F}" type="datetime1">
              <a:rPr lang="ru-RU" smtClean="0"/>
              <a:pPr/>
              <a:t>23.12.2024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11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06DD7E9-633A-4209-8629-FCA24BED8E5C}" type="datetime1">
              <a:rPr lang="ru-RU" noProof="0" smtClean="0"/>
              <a:t>23.12.2024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CC0A8-4822-4C48-B4AB-E6618EB17856}" type="datetime1">
              <a:rPr lang="ru-RU" noProof="0" smtClean="0"/>
              <a:t>23.12.2024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26FFAE-3E3C-4124-8CE2-33E8AFE68549}" type="datetime1">
              <a:rPr lang="ru-RU" noProof="0" smtClean="0"/>
              <a:t>23.12.2024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648EF9-D76D-408D-9269-C51AF1E71906}" type="datetime1">
              <a:rPr lang="ru-RU" noProof="0" smtClean="0"/>
              <a:t>23.12.2024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67F7D04-070A-4786-BFC3-699C3BEEF6F5}" type="datetime1">
              <a:rPr lang="ru-RU" noProof="0" smtClean="0"/>
              <a:t>23.12.2024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DFC388-25B8-4D98-8EA3-7599CFB174A7}" type="datetime1">
              <a:rPr lang="ru-RU" noProof="0" smtClean="0"/>
              <a:t>23.12.2024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184B29-88E0-41C3-91BD-DCA26527FF63}" type="datetime1">
              <a:rPr lang="ru-RU" noProof="0" smtClean="0"/>
              <a:t>23.12.2024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0918EF-A4F5-4A7C-96B1-F87831C82688}" type="datetime1">
              <a:rPr lang="ru-RU" noProof="0" smtClean="0"/>
              <a:t>23.12.2024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38ADB2-DC01-420A-B091-D935BF010607}" type="datetime1">
              <a:rPr lang="ru-RU" noProof="0" smtClean="0"/>
              <a:t>23.12.2024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981ADC-92F1-410C-B0D8-5A45B123FAEB}" type="datetime1">
              <a:rPr lang="ru-RU" noProof="0" smtClean="0"/>
              <a:t>23.12.2024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D528A0-6E8B-4E56-B80E-E13CDB5F70CC}" type="datetime1">
              <a:rPr lang="ru-RU" noProof="0" smtClean="0"/>
              <a:t>23.12.2024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F914A4C0-1A15-4319-B325-10A509977DD3}" type="datetime1">
              <a:rPr lang="ru-RU" noProof="0" smtClean="0"/>
              <a:t>23.12.2024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4292" y="1600201"/>
            <a:ext cx="7056784" cy="2116832"/>
          </a:xfrm>
        </p:spPr>
        <p:txBody>
          <a:bodyPr rtlCol="0"/>
          <a:lstStyle/>
          <a:p>
            <a:pPr algn="ctr" rtl="0"/>
            <a:r>
              <a:rPr lang="ru-RU" dirty="0" smtClean="0"/>
              <a:t>Новогодняя Ёлочка из фетра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82444" y="4365104"/>
            <a:ext cx="5544616" cy="1116085"/>
          </a:xfrm>
        </p:spPr>
        <p:txBody>
          <a:bodyPr rtlCol="0">
            <a:normAutofit/>
          </a:bodyPr>
          <a:lstStyle/>
          <a:p>
            <a:pPr rtl="0"/>
            <a:r>
              <a:rPr lang="ru-RU" sz="1800" dirty="0" smtClean="0"/>
              <a:t>Выполнила: </a:t>
            </a:r>
            <a:r>
              <a:rPr lang="ru-RU" sz="1800" dirty="0" err="1" smtClean="0"/>
              <a:t>Кодякова</a:t>
            </a:r>
            <a:r>
              <a:rPr lang="ru-RU" sz="1800" dirty="0" smtClean="0"/>
              <a:t> Н.А., педагог дополнительного образования, МБУДО «ЦДТТ»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9598">
            <a:off x="724292" y="934291"/>
            <a:ext cx="4292539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277988" y="177801"/>
            <a:ext cx="9098249" cy="874936"/>
          </a:xfrm>
        </p:spPr>
        <p:txBody>
          <a:bodyPr rtlCol="0"/>
          <a:lstStyle/>
          <a:p>
            <a:pPr algn="ctr" rtl="0"/>
            <a:r>
              <a:rPr lang="ru-RU" dirty="0" smtClean="0">
                <a:solidFill>
                  <a:srgbClr val="0070C0"/>
                </a:solidFill>
              </a:rPr>
              <a:t>История Новогодней Ёлки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25861" y="1484784"/>
            <a:ext cx="7056783" cy="5184576"/>
          </a:xfrm>
        </p:spPr>
        <p:txBody>
          <a:bodyPr rtlCol="0">
            <a:normAutofit/>
          </a:bodyPr>
          <a:lstStyle/>
          <a:p>
            <a:pPr marL="365760" lvl="1" indent="0" rtl="0">
              <a:buNone/>
            </a:pPr>
            <a:r>
              <a:rPr lang="ru-RU" sz="2000" dirty="0" smtClean="0"/>
              <a:t>Рождественская ёлка – традиционный атрибут празднования Рождества во многих странах мира</a:t>
            </a:r>
            <a:endParaRPr lang="ru-RU" sz="2000" dirty="0"/>
          </a:p>
          <a:p>
            <a:pPr marL="365760" lvl="1" indent="0" rtl="0">
              <a:buNone/>
            </a:pPr>
            <a:r>
              <a:rPr lang="ru-RU" sz="2000" dirty="0" smtClean="0"/>
              <a:t> Возникла в раннее Новое время в Германии, а с 19 века получила популярность во многих других странах, в том числе в России</a:t>
            </a:r>
            <a:endParaRPr lang="ru-RU" sz="2000" dirty="0"/>
          </a:p>
          <a:p>
            <a:pPr marL="365760" lvl="1" indent="0" rtl="0">
              <a:buNone/>
            </a:pPr>
            <a:r>
              <a:rPr lang="ru-RU" sz="2000" dirty="0" smtClean="0"/>
              <a:t>В России традиция украшения новогодней ёлки появилась благодаря Петру </a:t>
            </a:r>
            <a:r>
              <a:rPr lang="en-US" sz="2000" dirty="0" smtClean="0"/>
              <a:t>I</a:t>
            </a:r>
            <a:r>
              <a:rPr lang="ru-RU" sz="2000" dirty="0" smtClean="0"/>
              <a:t>. Позднее указ был забыт</a:t>
            </a:r>
          </a:p>
          <a:p>
            <a:pPr marL="365760" lvl="1" indent="0" rtl="0">
              <a:buNone/>
            </a:pPr>
            <a:r>
              <a:rPr lang="ru-RU" sz="2000" dirty="0" smtClean="0"/>
              <a:t>Так сложилось, люди с давних времён верили, что души людей переселяются в деревья. </a:t>
            </a:r>
          </a:p>
          <a:p>
            <a:pPr marL="365760" lvl="1" indent="0" rtl="0">
              <a:buNone/>
            </a:pPr>
            <a:r>
              <a:rPr lang="ru-RU" sz="2000" dirty="0" smtClean="0"/>
              <a:t>Души могут быть как добрые, так и злые. Именно поэтому принято украшать ёлку на Новый год, чтобы задобрить духов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2645" y="1124744"/>
            <a:ext cx="388843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3892" y="685172"/>
            <a:ext cx="61206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lnSpc>
                <a:spcPct val="90000"/>
              </a:lnSpc>
              <a:spcBef>
                <a:spcPts val="600"/>
              </a:spcBef>
            </a:pPr>
            <a:r>
              <a:rPr lang="ru-RU" sz="2000" dirty="0">
                <a:solidFill>
                  <a:srgbClr val="373545"/>
                </a:solidFill>
              </a:rPr>
              <a:t>К царствованию императора Николая </a:t>
            </a:r>
            <a:r>
              <a:rPr lang="en-US" sz="2000" dirty="0">
                <a:solidFill>
                  <a:srgbClr val="373545"/>
                </a:solidFill>
              </a:rPr>
              <a:t>I </a:t>
            </a:r>
            <a:r>
              <a:rPr lang="ru-RU" sz="2000" dirty="0">
                <a:solidFill>
                  <a:srgbClr val="373545"/>
                </a:solidFill>
              </a:rPr>
              <a:t>относится появление первой в России и Петербурге публичной Новогодней </a:t>
            </a:r>
            <a:r>
              <a:rPr lang="ru-RU" sz="2000" dirty="0" smtClean="0">
                <a:solidFill>
                  <a:srgbClr val="373545"/>
                </a:solidFill>
              </a:rPr>
              <a:t>ёлки</a:t>
            </a:r>
            <a:endParaRPr lang="ru-RU" sz="2000" dirty="0">
              <a:solidFill>
                <a:srgbClr val="373545"/>
              </a:solidFill>
            </a:endParaRPr>
          </a:p>
          <a:p>
            <a:pPr marL="365760" lvl="1">
              <a:lnSpc>
                <a:spcPct val="9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rgbClr val="373545"/>
                </a:solidFill>
              </a:rPr>
              <a:t>Первая </a:t>
            </a:r>
            <a:r>
              <a:rPr lang="ru-RU" sz="2000" dirty="0">
                <a:solidFill>
                  <a:srgbClr val="373545"/>
                </a:solidFill>
              </a:rPr>
              <a:t>наряженная красавица засветилась огоньками в помещении в 1852 </a:t>
            </a:r>
            <a:r>
              <a:rPr lang="ru-RU" sz="2000" dirty="0" smtClean="0">
                <a:solidFill>
                  <a:srgbClr val="373545"/>
                </a:solidFill>
              </a:rPr>
              <a:t>году</a:t>
            </a:r>
          </a:p>
          <a:p>
            <a:pPr marL="365760" lvl="1">
              <a:lnSpc>
                <a:spcPct val="9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rgbClr val="373545"/>
                </a:solidFill>
              </a:rPr>
              <a:t>К </a:t>
            </a:r>
            <a:r>
              <a:rPr lang="ru-RU" sz="2000" dirty="0">
                <a:solidFill>
                  <a:srgbClr val="373545"/>
                </a:solidFill>
              </a:rPr>
              <a:t>концу 19 века этот красивый обычай стал уже привычным не только в русских городах, но и в </a:t>
            </a:r>
            <a:r>
              <a:rPr lang="ru-RU" sz="2000" dirty="0" smtClean="0">
                <a:solidFill>
                  <a:srgbClr val="373545"/>
                </a:solidFill>
              </a:rPr>
              <a:t>деревнях</a:t>
            </a:r>
          </a:p>
          <a:p>
            <a:pPr marL="365760" lvl="1">
              <a:lnSpc>
                <a:spcPct val="9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rgbClr val="373545"/>
                </a:solidFill>
              </a:rPr>
              <a:t>Первые ёлочные игрушки выписывали из Европы. Это были дорогие ёлочные украшения. Из-за высокой цены ёлочные украшения брали напрокат</a:t>
            </a:r>
          </a:p>
          <a:p>
            <a:pPr marL="365760" lvl="1">
              <a:lnSpc>
                <a:spcPct val="9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rgbClr val="373545"/>
                </a:solidFill>
              </a:rPr>
              <a:t> К концу </a:t>
            </a:r>
            <a:r>
              <a:rPr lang="en-US" sz="2000" dirty="0" smtClean="0">
                <a:solidFill>
                  <a:srgbClr val="373545"/>
                </a:solidFill>
              </a:rPr>
              <a:t>19</a:t>
            </a:r>
            <a:r>
              <a:rPr lang="ru-RU" sz="2000" dirty="0" smtClean="0">
                <a:solidFill>
                  <a:srgbClr val="373545"/>
                </a:solidFill>
              </a:rPr>
              <a:t> века в России появляются артели по производству игрушек. Самый крупный завод находится в Петербурге</a:t>
            </a:r>
            <a:endParaRPr lang="ru-RU" sz="2000" dirty="0">
              <a:solidFill>
                <a:srgbClr val="37354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241" y="2132856"/>
            <a:ext cx="4438229" cy="3493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94388" y="-13030200"/>
            <a:ext cx="9875520" cy="6583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28624" y="-10612560"/>
            <a:ext cx="14342858" cy="13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0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451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Новогодняя ёлочка из фетра: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1</a:t>
            </a:r>
            <a:r>
              <a:rPr lang="ru-RU" sz="2200" dirty="0" smtClean="0">
                <a:solidFill>
                  <a:srgbClr val="0070C0"/>
                </a:solidFill>
              </a:rPr>
              <a:t>. Подготовить фетр зелёного цвет, шаблон ёлочки, нитки зелёного цвета, бусины, бисер, </a:t>
            </a:r>
            <a:r>
              <a:rPr lang="ru-RU" sz="2200" dirty="0" err="1" smtClean="0">
                <a:solidFill>
                  <a:srgbClr val="0070C0"/>
                </a:solidFill>
              </a:rPr>
              <a:t>пайетки</a:t>
            </a:r>
            <a:r>
              <a:rPr lang="ru-RU" sz="2200" dirty="0" smtClean="0">
                <a:solidFill>
                  <a:srgbClr val="0070C0"/>
                </a:solidFill>
              </a:rPr>
              <a:t>, синтетический наполнитель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2. Обвести шаблон ёлочки на фетре с помощью портновского мела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924" y="1772816"/>
            <a:ext cx="244311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220" y="2870938"/>
            <a:ext cx="3600400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084" y="4149080"/>
            <a:ext cx="367240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68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3. Вырезать из фетра две детали ёлочки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4. На переднюю деталь ёлочки пришить украшения – бусины разных размеров, </a:t>
            </a:r>
            <a:r>
              <a:rPr lang="ru-RU" sz="2000" dirty="0" err="1" smtClean="0">
                <a:solidFill>
                  <a:srgbClr val="0070C0"/>
                </a:solidFill>
              </a:rPr>
              <a:t>пайетки</a:t>
            </a:r>
            <a:r>
              <a:rPr lang="ru-RU" sz="2000" dirty="0" smtClean="0">
                <a:solidFill>
                  <a:srgbClr val="0070C0"/>
                </a:solidFill>
              </a:rPr>
              <a:t> в форме снежинок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988" y="2132856"/>
            <a:ext cx="374377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500" y="3645024"/>
            <a:ext cx="417646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421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5. Сложить две детали ёлочки. Сшить петельным обмёточным стежком, оставив в нижней части отверстие для наполнения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6. Наполнить ёлочку синтетическим наполнителем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7. Зашить отверстие петельным обмёточным стежком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296" y="1700808"/>
            <a:ext cx="268038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324" y="2708920"/>
            <a:ext cx="273630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165" y="3501008"/>
            <a:ext cx="267429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846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8. К верхней части ёлочки пришить ленточку, шнурок</a:t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3436" y="1124744"/>
            <a:ext cx="9782801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Ёлочка готова!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0329">
            <a:off x="2486727" y="2855745"/>
            <a:ext cx="2565630" cy="344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372" y="1168899"/>
            <a:ext cx="4534983" cy="5533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0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6589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Шаблоны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673" y="1556792"/>
            <a:ext cx="4680520" cy="4608512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516" y="678302"/>
            <a:ext cx="4591110" cy="54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с оформлением из снежинок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13565634_TF03460579.potx" id="{40D3241A-2CC1-4B91-9455-399A32BBE08D}" vid="{AC3AC366-9FEE-4E7E-8EB1-89A878B99460}"/>
    </a:ext>
  </a:extLst>
</a:theme>
</file>

<file path=ppt/theme/theme2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15ED37-D514-41C3-9B3C-B262145D17B7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a4f35948-e619-41b3-aa29-22878b09cfd2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40262f94-9f35-4ac3-9a90-690165a166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оформлением из снежинок</Template>
  <TotalTime>294</TotalTime>
  <Words>241</Words>
  <Application>Microsoft Office PowerPoint</Application>
  <PresentationFormat>Произвольный</PresentationFormat>
  <Paragraphs>21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Шаблон с оформлением из снежинок</vt:lpstr>
      <vt:lpstr>Новогодняя Ёлочка из фетра</vt:lpstr>
      <vt:lpstr>История Новогодней Ёлки</vt:lpstr>
      <vt:lpstr>Презентация PowerPoint</vt:lpstr>
      <vt:lpstr>Новогодняя ёлочка из фетра: 1. Подготовить фетр зелёного цвет, шаблон ёлочки, нитки зелёного цвета, бусины, бисер, пайетки, синтетический наполнитель 2. Обвести шаблон ёлочки на фетре с помощью портновского мела</vt:lpstr>
      <vt:lpstr>3. Вырезать из фетра две детали ёлочки 4. На переднюю деталь ёлочки пришить украшения – бусины разных размеров, пайетки в форме снежинок</vt:lpstr>
      <vt:lpstr>5. Сложить две детали ёлочки. Сшить петельным обмёточным стежком, оставив в нижней части отверстие для наполнения 6. Наполнить ёлочку синтетическим наполнителем 7. Зашить отверстие петельным обмёточным стежком</vt:lpstr>
      <vt:lpstr>8. К верхней части ёлочки пришить ленточку, шнурок </vt:lpstr>
      <vt:lpstr>Шаблоны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Ёлочка из фетра</dc:title>
  <dc:creator>Александр</dc:creator>
  <cp:lastModifiedBy>PC</cp:lastModifiedBy>
  <cp:revision>29</cp:revision>
  <dcterms:created xsi:type="dcterms:W3CDTF">2024-12-19T15:46:24Z</dcterms:created>
  <dcterms:modified xsi:type="dcterms:W3CDTF">2024-12-23T06:37:36Z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