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57" r:id="rId6"/>
    <p:sldId id="263" r:id="rId7"/>
    <p:sldId id="267" r:id="rId8"/>
    <p:sldId id="262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 autoAdjust="0"/>
    <p:restoredTop sz="94660"/>
  </p:normalViewPr>
  <p:slideViewPr>
    <p:cSldViewPr>
      <p:cViewPr>
        <p:scale>
          <a:sx n="59" d="100"/>
          <a:sy n="59" d="100"/>
        </p:scale>
        <p:origin x="-167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859372"/>
            <a:ext cx="2214546" cy="1998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ыноска-облако 5"/>
          <p:cNvSpPr/>
          <p:nvPr/>
        </p:nvSpPr>
        <p:spPr>
          <a:xfrm>
            <a:off x="571472" y="857232"/>
            <a:ext cx="8001056" cy="3714776"/>
          </a:xfrm>
          <a:prstGeom prst="cloudCallout">
            <a:avLst>
              <a:gd name="adj1" fmla="val -36833"/>
              <a:gd name="adj2" fmla="val 6988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785926"/>
            <a:ext cx="80724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Суждение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4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8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Крапивин\Downloads\5b2786ac403ca164126610e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9144000" cy="2428892"/>
          </a:xfrm>
          <a:prstGeom prst="rect">
            <a:avLst/>
          </a:prstGeom>
          <a:noFill/>
        </p:spPr>
      </p:pic>
      <p:sp>
        <p:nvSpPr>
          <p:cNvPr id="15" name="Выноска-облако 14"/>
          <p:cNvSpPr/>
          <p:nvPr/>
        </p:nvSpPr>
        <p:spPr>
          <a:xfrm rot="550541">
            <a:off x="176601" y="3040365"/>
            <a:ext cx="8799884" cy="2921097"/>
          </a:xfrm>
          <a:prstGeom prst="cloudCallout">
            <a:avLst>
              <a:gd name="adj1" fmla="val -37418"/>
              <a:gd name="adj2" fmla="val 6224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0"/>
            <a:ext cx="87154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Суждение – форма связи понятий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335404">
            <a:off x="0" y="385762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Языковая форма суждения – повествовательное предложение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14282" y="285728"/>
            <a:ext cx="89297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Примеры суждений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357298"/>
            <a:ext cx="544027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Москва больше Санкт-Петербурга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Крапивин\Downloads\moscow-map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00364" y="1928802"/>
            <a:ext cx="1571636" cy="196454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2052" name="Picture 4" descr="C:\Users\Крапивин\Downloads\pngegg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2071678"/>
            <a:ext cx="2136894" cy="164307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3143240" y="4000504"/>
            <a:ext cx="5837175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мальчики любят играть в футбол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Крапивин\Downloads\CI_Football_Player2_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857356" y="4643446"/>
            <a:ext cx="1639834" cy="2000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128586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Истинное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суждение – это суждение, в котором содержится правдивая информация.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Рыбы живут в воде.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285728"/>
            <a:ext cx="8724311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Суждения бывают истинными и ложными. 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4929198"/>
            <a:ext cx="8929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Ложное суждение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это суждение, в котором содержится неверная информация.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Рыбы живут на суше.</a:t>
            </a:r>
            <a:endParaRPr lang="ru-RU" sz="3200" dirty="0"/>
          </a:p>
        </p:txBody>
      </p:sp>
      <p:pic>
        <p:nvPicPr>
          <p:cNvPr id="3074" name="Picture 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86050" y="2714620"/>
            <a:ext cx="3882017" cy="2305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СУЖДЕНИЕ - это форма мышления, в которой что-либо утверждается или отрицается об объектах, признаках или отношениях объектов. </a:t>
            </a:r>
            <a:endParaRPr lang="ru-RU" sz="2800" b="1" cap="none" spc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428736"/>
            <a:ext cx="4383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суждения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714620"/>
            <a:ext cx="2286016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Простые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57620" y="2714620"/>
            <a:ext cx="2286016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Сложные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143380"/>
            <a:ext cx="3571868" cy="20717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Общеутвердительные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Общеотрицательные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Частноутвердительные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Частноотрицательные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29190" y="4214818"/>
            <a:ext cx="2286016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букет Матвей подарит маме или бабушке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D:\раота\картинки для презентации\1614587664_74-p-malchik-na-belom-fone-kartinka-99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43636" y="1857364"/>
            <a:ext cx="2789187" cy="3619496"/>
          </a:xfrm>
          <a:prstGeom prst="rect">
            <a:avLst/>
          </a:prstGeom>
          <a:noFill/>
        </p:spPr>
      </p:pic>
      <p:sp>
        <p:nvSpPr>
          <p:cNvPr id="12" name="Стрелка вниз 11"/>
          <p:cNvSpPr/>
          <p:nvPr/>
        </p:nvSpPr>
        <p:spPr>
          <a:xfrm>
            <a:off x="857224" y="2214554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857752" y="2214554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214942" y="857232"/>
            <a:ext cx="328613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кошки - млекопитающие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14290"/>
            <a:ext cx="912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Общеутвердительные суждения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57232"/>
            <a:ext cx="4214810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квадраты – прямоугольники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285992"/>
            <a:ext cx="1143008" cy="114300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2500306"/>
            <a:ext cx="857256" cy="857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2500306"/>
            <a:ext cx="714380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Крапивин\Downloads\png-transparent-kitten-cat-cupboard-furniture-mammal-anima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071678"/>
            <a:ext cx="1857388" cy="174231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572000" y="4357694"/>
            <a:ext cx="457200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один треугольник не является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квадратом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7648" y="3714752"/>
            <a:ext cx="8916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Общеотрицательные суждения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357694"/>
            <a:ext cx="3929058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 один арифмометр не является компьютером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43834" y="5572140"/>
            <a:ext cx="857256" cy="857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643570" y="5500702"/>
            <a:ext cx="1071570" cy="10001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C:\Users\Крапивин\Downloads\1200px-Brunsviga_20,_4-Spezies-Rechner_(Foto_Sp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5429264"/>
            <a:ext cx="1750191" cy="1166794"/>
          </a:xfrm>
          <a:prstGeom prst="rect">
            <a:avLst/>
          </a:prstGeom>
          <a:noFill/>
        </p:spPr>
      </p:pic>
      <p:pic>
        <p:nvPicPr>
          <p:cNvPr id="4100" name="Picture 4" descr="C:\Users\Крапивин\Downloads\24fd5c1a7eefed41e5417ff068db40aa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14546" y="5357826"/>
            <a:ext cx="2107967" cy="128586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1571604" y="5643578"/>
            <a:ext cx="910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572140"/>
            <a:ext cx="910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572000" y="857232"/>
            <a:ext cx="4286280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Некоторые мониторы - жидкокристаллические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14290"/>
            <a:ext cx="910678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частноутвердительные</a:t>
            </a:r>
            <a:r>
              <a:rPr lang="ru-RU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суждения</a:t>
            </a:r>
            <a:endParaRPr lang="ru-RU" sz="3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57232"/>
            <a:ext cx="4214810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Некоторые школьники - спортсмены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357694"/>
            <a:ext cx="5000628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Некоторые компьютерные программы не являются источником информации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7648" y="3714752"/>
            <a:ext cx="9446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частнотрицательные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суждения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357694"/>
            <a:ext cx="3929058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Некоторые компьютеры не являются современными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Крапивин\Downloads\sticker-png-led-backlit-lcd-computer-monitors-liquid-crystal-display-display-device-1080p-lcd-tv-television-computer-monitor-accessory-computer-wallpaper-1080p.png"/>
          <p:cNvPicPr>
            <a:picLocks noChangeAspect="1" noChangeArrowheads="1"/>
          </p:cNvPicPr>
          <p:nvPr/>
        </p:nvPicPr>
        <p:blipFill>
          <a:blip r:embed="rId3"/>
          <a:srcRect l="20505" r="16292"/>
          <a:stretch>
            <a:fillRect/>
          </a:stretch>
        </p:blipFill>
        <p:spPr bwMode="auto">
          <a:xfrm>
            <a:off x="7072330" y="2143116"/>
            <a:ext cx="1357322" cy="1498473"/>
          </a:xfrm>
          <a:prstGeom prst="rect">
            <a:avLst/>
          </a:prstGeom>
          <a:noFill/>
        </p:spPr>
      </p:pic>
      <p:pic>
        <p:nvPicPr>
          <p:cNvPr id="5123" name="Picture 3" descr="C:\Users\Крапивин\Downloads\15-Inch-CRT-Monitor-GZ-CRT-Monitor-001-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2285992"/>
            <a:ext cx="1505239" cy="1274764"/>
          </a:xfrm>
          <a:prstGeom prst="rect">
            <a:avLst/>
          </a:prstGeom>
          <a:noFill/>
        </p:spPr>
      </p:pic>
      <p:cxnSp>
        <p:nvCxnSpPr>
          <p:cNvPr id="23" name="Прямая со стрелкой 22"/>
          <p:cNvCxnSpPr/>
          <p:nvPr/>
        </p:nvCxnSpPr>
        <p:spPr>
          <a:xfrm>
            <a:off x="6215074" y="2000240"/>
            <a:ext cx="714380" cy="571504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 descr="C:\Users\Крапивин\Downloads\hello_html_541f67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357290" y="2071678"/>
            <a:ext cx="1253232" cy="1617660"/>
          </a:xfrm>
          <a:prstGeom prst="rect">
            <a:avLst/>
          </a:prstGeom>
          <a:noFill/>
        </p:spPr>
      </p:pic>
      <p:pic>
        <p:nvPicPr>
          <p:cNvPr id="5125" name="Picture 5" descr="C:\Users\Крапивин\Downloads\Image1542360886692.jpe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14348" y="5286385"/>
            <a:ext cx="2334275" cy="1571615"/>
          </a:xfrm>
          <a:prstGeom prst="rect">
            <a:avLst/>
          </a:prstGeom>
          <a:noFill/>
        </p:spPr>
      </p:pic>
      <p:pic>
        <p:nvPicPr>
          <p:cNvPr id="5126" name="Picture 6" descr="C:\Users\Крапивин\Downloads\word-image-131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715008" y="5253052"/>
            <a:ext cx="2347262" cy="1604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914400" y="135729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мы понимаем под суждением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Какую языковую форму имеют </a:t>
            </a:r>
            <a:r>
              <a:rPr lang="ru-RU" dirty="0" smtClean="0"/>
              <a:t>суждения?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</a:t>
            </a:r>
            <a:r>
              <a:rPr lang="ru-RU" dirty="0" smtClean="0"/>
              <a:t>виды простых </a:t>
            </a:r>
            <a:r>
              <a:rPr lang="ru-RU" dirty="0" smtClean="0"/>
              <a:t>суждений.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</a:t>
            </a:r>
            <a:r>
              <a:rPr lang="ru-RU" dirty="0" smtClean="0"/>
              <a:t>примеры простых суждений различных </a:t>
            </a:r>
            <a:r>
              <a:rPr lang="ru-RU" dirty="0" smtClean="0"/>
              <a:t>видов.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Какие </a:t>
            </a:r>
            <a:r>
              <a:rPr lang="ru-RU" dirty="0" smtClean="0"/>
              <a:t>суждения называются </a:t>
            </a:r>
            <a:r>
              <a:rPr lang="ru-RU" dirty="0" smtClean="0"/>
              <a:t>сложными?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</a:t>
            </a:r>
            <a:r>
              <a:rPr lang="ru-RU" dirty="0" smtClean="0"/>
              <a:t>примеры сложных суждений,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57166"/>
            <a:ext cx="6504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Подумайте и ответьте: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7826"/>
            <a:ext cx="1662242" cy="1500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раота\картинки для презентации\1458551615-amazing-abstract-backgrounds-collection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859372"/>
            <a:ext cx="2214546" cy="1998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ыноска-облако 5"/>
          <p:cNvSpPr/>
          <p:nvPr/>
        </p:nvSpPr>
        <p:spPr>
          <a:xfrm>
            <a:off x="428596" y="0"/>
            <a:ext cx="8715404" cy="5000636"/>
          </a:xfrm>
          <a:prstGeom prst="cloudCallout">
            <a:avLst>
              <a:gd name="adj1" fmla="val -39307"/>
              <a:gd name="adj2" fmla="val 5737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7158" y="1000108"/>
            <a:ext cx="857256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194</Words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Крапивин</dc:creator>
  <cp:lastModifiedBy>Крапивин</cp:lastModifiedBy>
  <cp:revision>3</cp:revision>
  <dcterms:created xsi:type="dcterms:W3CDTF">2021-05-30T11:57:35Z</dcterms:created>
  <dcterms:modified xsi:type="dcterms:W3CDTF">2022-05-22T14:52:09Z</dcterms:modified>
</cp:coreProperties>
</file>