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0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2F99-9DE4-4DFC-B54A-F27CCC1A045F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6700-8A5C-4EE9-A31B-7231A5537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920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2F99-9DE4-4DFC-B54A-F27CCC1A045F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6700-8A5C-4EE9-A31B-7231A5537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939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2F99-9DE4-4DFC-B54A-F27CCC1A045F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6700-8A5C-4EE9-A31B-7231A5537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216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2F99-9DE4-4DFC-B54A-F27CCC1A045F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6700-8A5C-4EE9-A31B-7231A5537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896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2F99-9DE4-4DFC-B54A-F27CCC1A045F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6700-8A5C-4EE9-A31B-7231A5537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83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2F99-9DE4-4DFC-B54A-F27CCC1A045F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6700-8A5C-4EE9-A31B-7231A5537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580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2F99-9DE4-4DFC-B54A-F27CCC1A045F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6700-8A5C-4EE9-A31B-7231A5537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07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2F99-9DE4-4DFC-B54A-F27CCC1A045F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6700-8A5C-4EE9-A31B-7231A5537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493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2F99-9DE4-4DFC-B54A-F27CCC1A045F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6700-8A5C-4EE9-A31B-7231A5537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141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2F99-9DE4-4DFC-B54A-F27CCC1A045F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6700-8A5C-4EE9-A31B-7231A5537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549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2F99-9DE4-4DFC-B54A-F27CCC1A045F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6700-8A5C-4EE9-A31B-7231A5537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14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F2F99-9DE4-4DFC-B54A-F27CCC1A045F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26700-8A5C-4EE9-A31B-7231A5537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072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CBA5F15-D242-4793-A0CF-9A975D19336F}"/>
              </a:ext>
            </a:extLst>
          </p:cNvPr>
          <p:cNvSpPr txBox="1"/>
          <p:nvPr/>
        </p:nvSpPr>
        <p:spPr>
          <a:xfrm>
            <a:off x="2044492" y="550506"/>
            <a:ext cx="5055015" cy="2878494"/>
          </a:xfrm>
          <a:prstGeom prst="rect">
            <a:avLst/>
          </a:prstGeom>
          <a:noFill/>
        </p:spPr>
        <p:txBody>
          <a:bodyPr wrap="none" rtlCol="0">
            <a:prstTxWarp prst="textWave1">
              <a:avLst>
                <a:gd name="adj1" fmla="val 12500"/>
                <a:gd name="adj2" fmla="val -554"/>
              </a:avLst>
            </a:prstTxWarp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8800" b="1" i="1" dirty="0">
                <a:ln>
                  <a:solidFill>
                    <a:srgbClr val="FF0000"/>
                  </a:solidFill>
                </a:ln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 – </a:t>
            </a:r>
          </a:p>
          <a:p>
            <a:pPr algn="ctr"/>
            <a:r>
              <a:rPr lang="ru-RU" sz="8800" b="1" i="1" dirty="0">
                <a:ln>
                  <a:solidFill>
                    <a:srgbClr val="FF0000"/>
                  </a:solidFill>
                </a:ln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матрёшка</a:t>
            </a:r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B7EACE63-649D-4BBF-98E1-593ED21BA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380" y="3149081"/>
            <a:ext cx="371475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EF0E6C85-217E-41BB-8004-A48914FAC5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19188" y="3149082"/>
            <a:ext cx="2560637" cy="3428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9143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F95F9BF-DB12-4313-AA25-4A3158475E88}"/>
              </a:ext>
            </a:extLst>
          </p:cNvPr>
          <p:cNvSpPr/>
          <p:nvPr/>
        </p:nvSpPr>
        <p:spPr>
          <a:xfrm>
            <a:off x="387927" y="443345"/>
            <a:ext cx="8423564" cy="1756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Оригами кот-матрёшка. 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Нужно приготовить квадраты бумаги разного цвета размером: 5х5 см, 7х7 см, 9х9 см, 11х11 см, 13х13 см, и фломастер. 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3D3CFA3-DC18-40C3-AA27-1889720C327D}"/>
              </a:ext>
            </a:extLst>
          </p:cNvPr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427019" y="2448914"/>
            <a:ext cx="6289963" cy="4095656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27862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03181F5-2C73-47F1-9CF3-724DB2F5D300}"/>
              </a:ext>
            </a:extLst>
          </p:cNvPr>
          <p:cNvSpPr/>
          <p:nvPr/>
        </p:nvSpPr>
        <p:spPr>
          <a:xfrm>
            <a:off x="637309" y="512618"/>
            <a:ext cx="8132618" cy="2048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Квадрат складываем по диагонали и кладём длинной стороной вниз. Отгибаем правый угол влево так, чтобы линия была горизонтальной, параллельна нижнему краю. Затем загибаем левый уголок вправо так же, чтобы линия была параллельна нижнему краю.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1F4C4E6-B765-4508-8280-6A303D62F3F3}"/>
              </a:ext>
            </a:extLst>
          </p:cNvPr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98668" y="2601344"/>
            <a:ext cx="2810250" cy="1695273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450FC9E-F630-4121-8B34-A888CA89E94B}"/>
              </a:ext>
            </a:extLst>
          </p:cNvPr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195953" y="3161395"/>
            <a:ext cx="3015329" cy="2270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5F6955D-7C60-4159-8934-849766506584}"/>
              </a:ext>
            </a:extLst>
          </p:cNvPr>
          <p:cNvPicPr/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413789" y="3958589"/>
            <a:ext cx="2531543" cy="2800032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73647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CAED71F-7D90-449C-B87A-C98B53E25755}"/>
              </a:ext>
            </a:extLst>
          </p:cNvPr>
          <p:cNvSpPr/>
          <p:nvPr/>
        </p:nvSpPr>
        <p:spPr>
          <a:xfrm>
            <a:off x="270588" y="251927"/>
            <a:ext cx="8602824" cy="2048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Верхний двойной треугольник отгибаем вниз. Затем один из треугольников оставляем внизу, а другой заправляем внутрь образовавшегося стаканчика. Переворачиваем заготовку и рисуем мордочку кота: глаза, нос, рот, усы, уши, лапки и хвост.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98AAC84-F24F-4D77-8F71-47B5D55F2891}"/>
              </a:ext>
            </a:extLst>
          </p:cNvPr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01449" y="2300693"/>
            <a:ext cx="2998950" cy="2281253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CCA1C7F-5EC1-4911-92CE-0600B74E8439}"/>
              </a:ext>
            </a:extLst>
          </p:cNvPr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410447" y="3984171"/>
            <a:ext cx="2177501" cy="2725827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94E99F2-F0B6-4C1A-817F-D904C2E2A0D3}"/>
              </a:ext>
            </a:extLst>
          </p:cNvPr>
          <p:cNvPicPr/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797995" y="2020797"/>
            <a:ext cx="3075417" cy="2152690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06730F4-74D0-41EA-953E-899DCC43D752}"/>
              </a:ext>
            </a:extLst>
          </p:cNvPr>
          <p:cNvPicPr/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797996" y="4300432"/>
            <a:ext cx="3075416" cy="2409566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31197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B0070B5-0758-462F-905F-0C066AA3AF54}"/>
              </a:ext>
            </a:extLst>
          </p:cNvPr>
          <p:cNvSpPr/>
          <p:nvPr/>
        </p:nvSpPr>
        <p:spPr>
          <a:xfrm>
            <a:off x="471055" y="568036"/>
            <a:ext cx="8382000" cy="1258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Теперь фигурку нужно раскрыть, и надавить сверху между ушками. Получилась фигурка кошки, которая умеет стоять. 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6F4BE10-1BA5-4604-BE89-CB90E53086CC}"/>
              </a:ext>
            </a:extLst>
          </p:cNvPr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946564" y="2189019"/>
            <a:ext cx="5250873" cy="43087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99599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1CB8096-1313-47E5-8801-4FD886C495D8}"/>
              </a:ext>
            </a:extLst>
          </p:cNvPr>
          <p:cNvSpPr/>
          <p:nvPr/>
        </p:nvSpPr>
        <p:spPr>
          <a:xfrm>
            <a:off x="2518064" y="803780"/>
            <a:ext cx="4107873" cy="468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Получилось 5 кошек.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653F48A-C65E-4CAC-A1E6-24F51FC1DACD}"/>
              </a:ext>
            </a:extLst>
          </p:cNvPr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53292" y="2175380"/>
            <a:ext cx="8437417" cy="3033713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46270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9231371-F2C5-4230-B211-CC084EB211D6}"/>
              </a:ext>
            </a:extLst>
          </p:cNvPr>
          <p:cNvSpPr/>
          <p:nvPr/>
        </p:nvSpPr>
        <p:spPr>
          <a:xfrm>
            <a:off x="775855" y="831273"/>
            <a:ext cx="7966363" cy="863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вниз поставить самую маленькую кошку, потом наверх по увеличению размера, получим матрёшку.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5AA84D0-26D3-4811-92DA-ED83985BC504}"/>
              </a:ext>
            </a:extLst>
          </p:cNvPr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099541" y="1993323"/>
            <a:ext cx="4944918" cy="46291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88727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C096D18-8385-4D83-A185-4CB13D540E63}"/>
              </a:ext>
            </a:extLst>
          </p:cNvPr>
          <p:cNvSpPr/>
          <p:nvPr/>
        </p:nvSpPr>
        <p:spPr>
          <a:xfrm>
            <a:off x="457200" y="734291"/>
            <a:ext cx="8132618" cy="863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если наоборот, вниз поставить самую большую кошку, получится пирамидка из кошек.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073CAAB-BD20-450E-B102-672D81FBD5DA}"/>
              </a:ext>
            </a:extLst>
          </p:cNvPr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5400000">
            <a:off x="2043547" y="2097819"/>
            <a:ext cx="5056907" cy="4056352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485107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173</Words>
  <Application>Microsoft Office PowerPoint</Application>
  <PresentationFormat>Экран (4:3)</PresentationFormat>
  <Paragraphs>10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погорецкая</dc:creator>
  <cp:lastModifiedBy>Наталья погорецкая</cp:lastModifiedBy>
  <cp:revision>4</cp:revision>
  <dcterms:created xsi:type="dcterms:W3CDTF">2020-12-11T15:57:40Z</dcterms:created>
  <dcterms:modified xsi:type="dcterms:W3CDTF">2020-12-11T16:25:03Z</dcterms:modified>
</cp:coreProperties>
</file>