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>
        <p:scale>
          <a:sx n="89" d="100"/>
          <a:sy n="89" d="100"/>
        </p:scale>
        <p:origin x="-168" y="-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3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84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6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77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02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8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56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2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21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9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E059-EBE6-48E4-BE6F-7106F14F647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4A49-8AC7-4E68-8F43-B5D6E5115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64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1019926-B76E-48EB-A33A-58734BACB7A3}"/>
              </a:ext>
            </a:extLst>
          </p:cNvPr>
          <p:cNvSpPr txBox="1"/>
          <p:nvPr/>
        </p:nvSpPr>
        <p:spPr>
          <a:xfrm>
            <a:off x="3000376" y="914399"/>
            <a:ext cx="574097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9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МЫШКА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65CFA92B-2391-4C97-9A93-1FEBA337B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2607" y="3072948"/>
            <a:ext cx="3503234" cy="350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B65495B9-1A3A-433F-ABBF-F05AF7376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491162" y="2407029"/>
            <a:ext cx="3493074" cy="416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CEEB20E2-AC71-4B73-8BEC-9F0E2138A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46174">
            <a:off x="372185" y="224035"/>
            <a:ext cx="2993449" cy="299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87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3B3A190-C386-48FE-B3C2-9B38503C20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3519" y="271462"/>
            <a:ext cx="3607818" cy="6315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248DEA2-B927-45AC-98F8-C7C9816CE9C3}"/>
              </a:ext>
            </a:extLst>
          </p:cNvPr>
          <p:cNvSpPr txBox="1"/>
          <p:nvPr/>
        </p:nvSpPr>
        <p:spPr>
          <a:xfrm>
            <a:off x="5172076" y="38862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Наполнить игрушку синтепоном и зашить отверстие швом «вперёд иголка». Мышка из фетра готова.</a:t>
            </a:r>
          </a:p>
        </p:txBody>
      </p:sp>
    </p:spTree>
    <p:extLst>
      <p:ext uri="{BB962C8B-B14F-4D97-AF65-F5344CB8AC3E}">
        <p14:creationId xmlns:p14="http://schemas.microsoft.com/office/powerpoint/2010/main" val="81630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67E789E-9D98-4966-A9F4-D9FFA37F62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35564">
            <a:off x="4727893" y="281687"/>
            <a:ext cx="3764844" cy="6396074"/>
          </a:xfrm>
          <a:prstGeom prst="round2DiagRect">
            <a:avLst>
              <a:gd name="adj1" fmla="val 30515"/>
              <a:gd name="adj2" fmla="val 26650"/>
            </a:avLst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198AFBA-E97A-41BB-A8F2-6FEF795D10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671413">
            <a:off x="584517" y="230963"/>
            <a:ext cx="3764844" cy="6396074"/>
          </a:xfrm>
          <a:prstGeom prst="round2DiagRect">
            <a:avLst>
              <a:gd name="adj1" fmla="val 30515"/>
              <a:gd name="adj2" fmla="val 26650"/>
            </a:avLst>
          </a:prstGeom>
        </p:spPr>
      </p:pic>
    </p:spTree>
    <p:extLst>
      <p:ext uri="{BB962C8B-B14F-4D97-AF65-F5344CB8AC3E}">
        <p14:creationId xmlns:p14="http://schemas.microsoft.com/office/powerpoint/2010/main" val="9012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EE53686-681F-4CFC-8484-D782BDC8F7B6}"/>
              </a:ext>
            </a:extLst>
          </p:cNvPr>
          <p:cNvSpPr txBox="1"/>
          <p:nvPr/>
        </p:nvSpPr>
        <p:spPr>
          <a:xfrm>
            <a:off x="2114549" y="182924"/>
            <a:ext cx="49776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инструменты и материалы: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фетр серого, белого и красного цвета;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шаблоны деталей;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ножницы;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швейные нитки;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швейные иглы;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чёрные бусинки или готовые глазки;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синтепон для наполнения игрушки.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AEAC319-BEF3-4F7F-A2A1-319F750B7A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4899" y="3016751"/>
            <a:ext cx="2863727" cy="3658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C695D11-4F9E-4DE2-B15A-D197CC379E50}"/>
              </a:ext>
            </a:extLst>
          </p:cNvPr>
          <p:cNvSpPr txBox="1"/>
          <p:nvPr/>
        </p:nvSpPr>
        <p:spPr>
          <a:xfrm>
            <a:off x="4267201" y="4857750"/>
            <a:ext cx="4457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Шаблоны для пошива мышки очень просты, можно нарисовать, или воспользоваться шаблоном, который прилагается к мастер-классу. </a:t>
            </a:r>
          </a:p>
        </p:txBody>
      </p:sp>
    </p:spTree>
    <p:extLst>
      <p:ext uri="{BB962C8B-B14F-4D97-AF65-F5344CB8AC3E}">
        <p14:creationId xmlns:p14="http://schemas.microsoft.com/office/powerpoint/2010/main" val="185296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99DD4BD-C4B4-424C-B07C-45F7981AF10F}"/>
              </a:ext>
            </a:extLst>
          </p:cNvPr>
          <p:cNvSpPr txBox="1"/>
          <p:nvPr/>
        </p:nvSpPr>
        <p:spPr>
          <a:xfrm>
            <a:off x="723900" y="485776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серого фетра вырезать 2 детали для туловища и хвост. </a:t>
            </a: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белого фетра вырезаем лицо (мордочку мышки), 4 детали </a:t>
            </a: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ушей в зеркальном  отражении и круглые лапки. Из красного или розового фетра (или ткани) вырезать круг для носа.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7470254-4481-4360-B19F-8C0B84416D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416" y="2095388"/>
            <a:ext cx="4792137" cy="269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F7FFAC5-DBE5-4C20-BB33-2C8CCF316D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2248" y="3600450"/>
            <a:ext cx="4670336" cy="3111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482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F9F1A7E-02DB-4A76-AFA9-2CF8F9DDB7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793" y="2255400"/>
            <a:ext cx="4255007" cy="4140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082E10A-D2A3-4909-BB0D-2F2E77E932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3926" y="2531625"/>
            <a:ext cx="4095748" cy="4140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CC1CE35-BAA1-481A-9967-6DCC89F1EAFA}"/>
              </a:ext>
            </a:extLst>
          </p:cNvPr>
          <p:cNvSpPr txBox="1"/>
          <p:nvPr/>
        </p:nvSpPr>
        <p:spPr>
          <a:xfrm>
            <a:off x="495299" y="828675"/>
            <a:ext cx="8448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Круглые детали для лапок пришить на деталь туловища швом «вперёд иголка». Вышить коготки чёрными нитками. Пришить мордочку.</a:t>
            </a:r>
          </a:p>
        </p:txBody>
      </p:sp>
    </p:spTree>
    <p:extLst>
      <p:ext uri="{BB962C8B-B14F-4D97-AF65-F5344CB8AC3E}">
        <p14:creationId xmlns:p14="http://schemas.microsoft.com/office/powerpoint/2010/main" val="249745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433421E-EA3F-47AC-8862-3FFED9CA9A7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852" y="2352675"/>
            <a:ext cx="2774846" cy="2732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347B5FB-419D-4ED4-9E85-4551723D35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39572" y="3163572"/>
            <a:ext cx="2898919" cy="2732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2EAAD62-2D0E-41D4-85DA-47E624DCC3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5365" y="3886200"/>
            <a:ext cx="2898919" cy="2732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68322B1-F27C-44E2-ACD4-38CE0450D3F0}"/>
              </a:ext>
            </a:extLst>
          </p:cNvPr>
          <p:cNvSpPr txBox="1"/>
          <p:nvPr/>
        </p:nvSpPr>
        <p:spPr>
          <a:xfrm>
            <a:off x="400050" y="962026"/>
            <a:ext cx="8529263" cy="1044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Красный круг для носа прошить по краю швом «вперёд иголка», </a:t>
            </a: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нитку немного стянуть, внутрь положить синтепон и затянуть нитку. </a:t>
            </a: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закрепку. Нос готов.</a:t>
            </a:r>
          </a:p>
        </p:txBody>
      </p:sp>
    </p:spTree>
    <p:extLst>
      <p:ext uri="{BB962C8B-B14F-4D97-AF65-F5344CB8AC3E}">
        <p14:creationId xmlns:p14="http://schemas.microsoft.com/office/powerpoint/2010/main" val="292344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5EAEEAD8-6288-4667-93ED-A794BEC7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9848" y="955547"/>
            <a:ext cx="5931751" cy="5426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14093BC-4118-4C9B-A732-38D2E6FE8044}"/>
              </a:ext>
            </a:extLst>
          </p:cNvPr>
          <p:cNvSpPr txBox="1"/>
          <p:nvPr/>
        </p:nvSpPr>
        <p:spPr>
          <a:xfrm>
            <a:off x="0" y="4191000"/>
            <a:ext cx="29622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Нос пришить к </a:t>
            </a: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верхней части лица </a:t>
            </a: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мышки. Чёрными </a:t>
            </a: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нитками вышить рот </a:t>
            </a: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усы. Пришить чёрные бусинки – глаза.</a:t>
            </a:r>
          </a:p>
        </p:txBody>
      </p:sp>
    </p:spTree>
    <p:extLst>
      <p:ext uri="{BB962C8B-B14F-4D97-AF65-F5344CB8AC3E}">
        <p14:creationId xmlns:p14="http://schemas.microsoft.com/office/powerpoint/2010/main" val="192940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293CACB-298B-438D-8F9F-54D49FB9BB9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68214" y="523484"/>
            <a:ext cx="6807573" cy="257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CB3C2C1-1E82-4A4A-9EDB-FFB72CF25D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6750" y="3848491"/>
            <a:ext cx="3905250" cy="22379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02150F3-0DB4-436A-997F-AB7857F8AEF3}"/>
              </a:ext>
            </a:extLst>
          </p:cNvPr>
          <p:cNvSpPr txBox="1"/>
          <p:nvPr/>
        </p:nvSpPr>
        <p:spPr>
          <a:xfrm>
            <a:off x="4781550" y="4010025"/>
            <a:ext cx="42195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Четыре детали для ушей </a:t>
            </a:r>
          </a:p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сложить попарно, и сшить швом «вперёд иголка», оставив внизу отверстие для наполнения синтепоном.</a:t>
            </a:r>
          </a:p>
        </p:txBody>
      </p:sp>
    </p:spTree>
    <p:extLst>
      <p:ext uri="{BB962C8B-B14F-4D97-AF65-F5344CB8AC3E}">
        <p14:creationId xmlns:p14="http://schemas.microsoft.com/office/powerpoint/2010/main" val="783809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F633D14-20A6-4745-A6F4-05AAF17789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2899" y="1471612"/>
            <a:ext cx="4315402" cy="2719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140BB24-A3AA-42CF-9A02-0F44299792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9674" y="225742"/>
            <a:ext cx="3781427" cy="6469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C28C840-C514-4ED1-86C1-442F9BADA9A8}"/>
              </a:ext>
            </a:extLst>
          </p:cNvPr>
          <p:cNvSpPr txBox="1"/>
          <p:nvPr/>
        </p:nvSpPr>
        <p:spPr>
          <a:xfrm>
            <a:off x="180975" y="4905376"/>
            <a:ext cx="4695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Уши наполнить небольшим количеством наполнителя -синтепона, и пришить к детали туловища.</a:t>
            </a:r>
          </a:p>
        </p:txBody>
      </p:sp>
    </p:spTree>
    <p:extLst>
      <p:ext uri="{BB962C8B-B14F-4D97-AF65-F5344CB8AC3E}">
        <p14:creationId xmlns:p14="http://schemas.microsoft.com/office/powerpoint/2010/main" val="37989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4E2CC6F-447B-4B31-8D22-FCAA73F91A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708" y="857250"/>
            <a:ext cx="3742320" cy="3390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3B46286-FADA-4886-8E82-4A3DB3473E3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7551" y="285750"/>
            <a:ext cx="3844474" cy="640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41DDC4D-E6A2-48E7-B155-B626CF8B097F}"/>
              </a:ext>
            </a:extLst>
          </p:cNvPr>
          <p:cNvSpPr txBox="1"/>
          <p:nvPr/>
        </p:nvSpPr>
        <p:spPr>
          <a:xfrm>
            <a:off x="233937" y="4562475"/>
            <a:ext cx="4261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Сшить вместе 2 детали туловища швом «вперёд иголка», оставив внизу незашитым участок для наполнения игрушки синтепоном.</a:t>
            </a:r>
          </a:p>
        </p:txBody>
      </p:sp>
    </p:spTree>
    <p:extLst>
      <p:ext uri="{BB962C8B-B14F-4D97-AF65-F5344CB8AC3E}">
        <p14:creationId xmlns:p14="http://schemas.microsoft.com/office/powerpoint/2010/main" val="1862421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252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погорецкая</dc:creator>
  <cp:lastModifiedBy>PC</cp:lastModifiedBy>
  <cp:revision>12</cp:revision>
  <dcterms:created xsi:type="dcterms:W3CDTF">2020-12-19T10:29:58Z</dcterms:created>
  <dcterms:modified xsi:type="dcterms:W3CDTF">2024-11-08T05:58:57Z</dcterms:modified>
</cp:coreProperties>
</file>