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8" r:id="rId7"/>
    <p:sldId id="261" r:id="rId8"/>
    <p:sldId id="262" r:id="rId9"/>
    <p:sldId id="263" r:id="rId10"/>
    <p:sldId id="267" r:id="rId11"/>
    <p:sldId id="264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31" autoAdjust="0"/>
    <p:restoredTop sz="94660"/>
  </p:normalViewPr>
  <p:slideViewPr>
    <p:cSldViewPr snapToGrid="0">
      <p:cViewPr>
        <p:scale>
          <a:sx n="89" d="100"/>
          <a:sy n="89" d="100"/>
        </p:scale>
        <p:origin x="-168" y="-1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CE059-EBE6-48E4-BE6F-7106F14F647F}" type="datetimeFigureOut">
              <a:rPr lang="ru-RU" smtClean="0"/>
              <a:t>08.11.2024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94A49-8AC7-4E68-8F43-B5D6E51158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8831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CE059-EBE6-48E4-BE6F-7106F14F647F}" type="datetimeFigureOut">
              <a:rPr lang="ru-RU" smtClean="0"/>
              <a:t>08.11.2024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94A49-8AC7-4E68-8F43-B5D6E51158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3846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CE059-EBE6-48E4-BE6F-7106F14F647F}" type="datetimeFigureOut">
              <a:rPr lang="ru-RU" smtClean="0"/>
              <a:t>08.11.2024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94A49-8AC7-4E68-8F43-B5D6E51158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3602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CE059-EBE6-48E4-BE6F-7106F14F647F}" type="datetimeFigureOut">
              <a:rPr lang="ru-RU" smtClean="0"/>
              <a:t>08.11.2024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94A49-8AC7-4E68-8F43-B5D6E51158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3772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CE059-EBE6-48E4-BE6F-7106F14F647F}" type="datetimeFigureOut">
              <a:rPr lang="ru-RU" smtClean="0"/>
              <a:t>08.11.2024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94A49-8AC7-4E68-8F43-B5D6E51158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1022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CE059-EBE6-48E4-BE6F-7106F14F647F}" type="datetimeFigureOut">
              <a:rPr lang="ru-RU" smtClean="0"/>
              <a:t>08.11.2024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94A49-8AC7-4E68-8F43-B5D6E51158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2088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CE059-EBE6-48E4-BE6F-7106F14F647F}" type="datetimeFigureOut">
              <a:rPr lang="ru-RU" smtClean="0"/>
              <a:t>08.11.2024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94A49-8AC7-4E68-8F43-B5D6E51158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8565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CE059-EBE6-48E4-BE6F-7106F14F647F}" type="datetimeFigureOut">
              <a:rPr lang="ru-RU" smtClean="0"/>
              <a:t>08.11.2024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94A49-8AC7-4E68-8F43-B5D6E51158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1327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CE059-EBE6-48E4-BE6F-7106F14F647F}" type="datetimeFigureOut">
              <a:rPr lang="ru-RU" smtClean="0"/>
              <a:t>08.11.2024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94A49-8AC7-4E68-8F43-B5D6E51158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0214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CE059-EBE6-48E4-BE6F-7106F14F647F}" type="datetimeFigureOut">
              <a:rPr lang="ru-RU" smtClean="0"/>
              <a:t>08.11.2024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94A49-8AC7-4E68-8F43-B5D6E51158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9479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CE059-EBE6-48E4-BE6F-7106F14F647F}" type="datetimeFigureOut">
              <a:rPr lang="ru-RU" smtClean="0"/>
              <a:t>08.11.2024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94A49-8AC7-4E68-8F43-B5D6E51158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2499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CE059-EBE6-48E4-BE6F-7106F14F647F}" type="datetimeFigureOut">
              <a:rPr lang="ru-RU" smtClean="0"/>
              <a:t>08.11.2024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A94A49-8AC7-4E68-8F43-B5D6E51158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5649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B1019926-B76E-48EB-A33A-58734BACB7A3}"/>
              </a:ext>
            </a:extLst>
          </p:cNvPr>
          <p:cNvSpPr txBox="1"/>
          <p:nvPr/>
        </p:nvSpPr>
        <p:spPr>
          <a:xfrm>
            <a:off x="3000376" y="914399"/>
            <a:ext cx="5740976" cy="156966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perspectiveContrastingRightFacing"/>
              <a:lightRig rig="threePt" dir="t"/>
            </a:scene3d>
            <a:sp3d extrusionH="57150">
              <a:bevelT w="38100" h="38100" prst="angle"/>
            </a:sp3d>
          </a:bodyPr>
          <a:lstStyle/>
          <a:p>
            <a:r>
              <a:rPr lang="ru-RU" sz="9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МЫШКА</a:t>
            </a: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xmlns="" id="{65CFA92B-2391-4C97-9A93-1FEBA337B2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72607" y="3072948"/>
            <a:ext cx="3503234" cy="35032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xmlns="" id="{B65495B9-1A3A-433F-ABBF-F05AF7376E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H="1">
            <a:off x="5491162" y="2407029"/>
            <a:ext cx="3493074" cy="4169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>
            <a:extLst>
              <a:ext uri="{FF2B5EF4-FFF2-40B4-BE49-F238E27FC236}">
                <a16:creationId xmlns:a16="http://schemas.microsoft.com/office/drawing/2014/main" xmlns="" id="{CEEB20E2-AC71-4B73-8BEC-9F0E2138A6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746174">
            <a:off x="372185" y="224035"/>
            <a:ext cx="2993449" cy="2993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6878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03B3A190-C386-48FE-B3C2-9B38503C207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483519" y="271462"/>
            <a:ext cx="3607818" cy="63150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2248DEA2-B927-45AC-98F8-C7C9816CE9C3}"/>
              </a:ext>
            </a:extLst>
          </p:cNvPr>
          <p:cNvSpPr txBox="1"/>
          <p:nvPr/>
        </p:nvSpPr>
        <p:spPr>
          <a:xfrm>
            <a:off x="5172076" y="3886200"/>
            <a:ext cx="3886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Наполнить игрушку синтепоном и зашить отверстие швом «вперёд иголка». Мышка из фетра готова.</a:t>
            </a:r>
          </a:p>
        </p:txBody>
      </p:sp>
    </p:spTree>
    <p:extLst>
      <p:ext uri="{BB962C8B-B14F-4D97-AF65-F5344CB8AC3E}">
        <p14:creationId xmlns:p14="http://schemas.microsoft.com/office/powerpoint/2010/main" val="8163077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D67E789E-9D98-4966-A9F4-D9FFA37F62A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035564">
            <a:off x="4727893" y="281687"/>
            <a:ext cx="3764844" cy="6396074"/>
          </a:xfrm>
          <a:prstGeom prst="round2DiagRect">
            <a:avLst>
              <a:gd name="adj1" fmla="val 30515"/>
              <a:gd name="adj2" fmla="val 26650"/>
            </a:avLst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6198AFBA-E97A-41BB-A8F2-6FEF795D104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20671413">
            <a:off x="584517" y="230963"/>
            <a:ext cx="3764844" cy="6396074"/>
          </a:xfrm>
          <a:prstGeom prst="round2DiagRect">
            <a:avLst>
              <a:gd name="adj1" fmla="val 30515"/>
              <a:gd name="adj2" fmla="val 26650"/>
            </a:avLst>
          </a:prstGeom>
        </p:spPr>
      </p:pic>
    </p:spTree>
    <p:extLst>
      <p:ext uri="{BB962C8B-B14F-4D97-AF65-F5344CB8AC3E}">
        <p14:creationId xmlns:p14="http://schemas.microsoft.com/office/powerpoint/2010/main" val="90127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7EE53686-681F-4CFC-8484-D782BDC8F7B6}"/>
              </a:ext>
            </a:extLst>
          </p:cNvPr>
          <p:cNvSpPr txBox="1"/>
          <p:nvPr/>
        </p:nvSpPr>
        <p:spPr>
          <a:xfrm>
            <a:off x="2114549" y="182924"/>
            <a:ext cx="497762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u="sng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Необходимые инструменты и материалы:</a:t>
            </a:r>
          </a:p>
          <a:p>
            <a:pPr marL="342900" indent="-342900">
              <a:buFontTx/>
              <a:buChar char="-"/>
            </a:pP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фетр серого, белого и красного цвета;</a:t>
            </a:r>
          </a:p>
          <a:p>
            <a:pPr marL="342900" indent="-342900">
              <a:buFontTx/>
              <a:buChar char="-"/>
            </a:pP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шаблоны деталей;</a:t>
            </a:r>
          </a:p>
          <a:p>
            <a:pPr marL="342900" indent="-342900">
              <a:buFontTx/>
              <a:buChar char="-"/>
            </a:pP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ножницы;</a:t>
            </a:r>
          </a:p>
          <a:p>
            <a:pPr marL="342900" indent="-342900">
              <a:buFontTx/>
              <a:buChar char="-"/>
            </a:pP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швейные нитки;</a:t>
            </a:r>
          </a:p>
          <a:p>
            <a:pPr marL="342900" indent="-342900">
              <a:buFontTx/>
              <a:buChar char="-"/>
            </a:pP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швейные иглы;</a:t>
            </a:r>
          </a:p>
          <a:p>
            <a:pPr marL="342900" indent="-342900">
              <a:buFontTx/>
              <a:buChar char="-"/>
            </a:pP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чёрные бусинки или готовые глазки;</a:t>
            </a:r>
          </a:p>
          <a:p>
            <a:pPr marL="342900" indent="-342900">
              <a:buFontTx/>
              <a:buChar char="-"/>
            </a:pP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синтепон для наполнения игрушки.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BAEAC319-BEF3-4F7F-A2A1-319F750B7A7A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04899" y="3016751"/>
            <a:ext cx="2863727" cy="36583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BC695D11-4F9E-4DE2-B15A-D197CC379E50}"/>
              </a:ext>
            </a:extLst>
          </p:cNvPr>
          <p:cNvSpPr txBox="1"/>
          <p:nvPr/>
        </p:nvSpPr>
        <p:spPr>
          <a:xfrm>
            <a:off x="4267201" y="4857750"/>
            <a:ext cx="44577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Шаблоны для пошива мышки очень просты, можно нарисовать, или воспользоваться шаблоном, который прилагается к мастер-классу. </a:t>
            </a:r>
          </a:p>
        </p:txBody>
      </p:sp>
    </p:spTree>
    <p:extLst>
      <p:ext uri="{BB962C8B-B14F-4D97-AF65-F5344CB8AC3E}">
        <p14:creationId xmlns:p14="http://schemas.microsoft.com/office/powerpoint/2010/main" val="18529614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799DD4BD-C4B4-424C-B07C-45F7981AF10F}"/>
              </a:ext>
            </a:extLst>
          </p:cNvPr>
          <p:cNvSpPr txBox="1"/>
          <p:nvPr/>
        </p:nvSpPr>
        <p:spPr>
          <a:xfrm>
            <a:off x="723900" y="485776"/>
            <a:ext cx="8153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AutoNum type="arabicPeriod"/>
            </a:pP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 серого фетра вырезать 2 детали для туловища и хвост. </a:t>
            </a:r>
          </a:p>
          <a:p>
            <a:pPr algn="just"/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 белого фетра вырезаем лицо (мордочку мышки), 4 детали </a:t>
            </a:r>
          </a:p>
          <a:p>
            <a:pPr algn="just"/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ушей в зеркальном  отражении и круглые лапки. Из красного или розового фетра (или ткани) вырезать круг для носа.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07470254-4481-4360-B19F-8C0B84416D0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81416" y="2095388"/>
            <a:ext cx="4792137" cy="269622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FF7FFAC5-DBE5-4C20-BB33-2C8CCF316DD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092248" y="3600450"/>
            <a:ext cx="4670336" cy="311177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0148267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AF9F1A7E-02DB-4A76-AFA9-2CF8F9DDB70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40793" y="2255400"/>
            <a:ext cx="4255007" cy="414097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2082E10A-D2A3-4909-BB0D-2F2E77E932E9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733926" y="2531625"/>
            <a:ext cx="4095748" cy="414097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9CC1CE35-BAA1-481A-9967-6DCC89F1EAFA}"/>
              </a:ext>
            </a:extLst>
          </p:cNvPr>
          <p:cNvSpPr txBox="1"/>
          <p:nvPr/>
        </p:nvSpPr>
        <p:spPr>
          <a:xfrm>
            <a:off x="495299" y="828675"/>
            <a:ext cx="844867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Круглые детали для лапок пришить на деталь туловища швом «вперёд иголка». Вышить коготки чёрными нитками. Пришить мордочку.</a:t>
            </a:r>
          </a:p>
        </p:txBody>
      </p:sp>
    </p:spTree>
    <p:extLst>
      <p:ext uri="{BB962C8B-B14F-4D97-AF65-F5344CB8AC3E}">
        <p14:creationId xmlns:p14="http://schemas.microsoft.com/office/powerpoint/2010/main" val="24974501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9433421E-EA3F-47AC-8862-3FFED9CA9A7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37852" y="2352675"/>
            <a:ext cx="2774846" cy="273240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8347B5FB-419D-4ED4-9E85-4551723D35A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039572" y="3163572"/>
            <a:ext cx="2898919" cy="273240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02EAAD62-2D0E-41D4-85DA-47E624DCC326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065365" y="3886200"/>
            <a:ext cx="2898919" cy="273240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A68322B1-F27C-44E2-ACD4-38CE0450D3F0}"/>
              </a:ext>
            </a:extLst>
          </p:cNvPr>
          <p:cNvSpPr txBox="1"/>
          <p:nvPr/>
        </p:nvSpPr>
        <p:spPr>
          <a:xfrm>
            <a:off x="400050" y="962026"/>
            <a:ext cx="8529263" cy="10442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Красный круг для носа прошить по краю швом «вперёд иголка», </a:t>
            </a:r>
          </a:p>
          <a:p>
            <a:pPr algn="just"/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нитку немного стянуть, внутрь положить синтепон и затянуть нитку. </a:t>
            </a:r>
          </a:p>
          <a:p>
            <a:pPr algn="just"/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Сделать закрепку. Нос готов.</a:t>
            </a:r>
          </a:p>
        </p:txBody>
      </p:sp>
    </p:spTree>
    <p:extLst>
      <p:ext uri="{BB962C8B-B14F-4D97-AF65-F5344CB8AC3E}">
        <p14:creationId xmlns:p14="http://schemas.microsoft.com/office/powerpoint/2010/main" val="29234465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xmlns="" id="{5EAEEAD8-6288-4667-93ED-A794BEC7D71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059848" y="955547"/>
            <a:ext cx="5931751" cy="542620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014093BC-4118-4C9B-A732-38D2E6FE8044}"/>
              </a:ext>
            </a:extLst>
          </p:cNvPr>
          <p:cNvSpPr txBox="1"/>
          <p:nvPr/>
        </p:nvSpPr>
        <p:spPr>
          <a:xfrm>
            <a:off x="0" y="4191000"/>
            <a:ext cx="296227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Нос пришить к </a:t>
            </a:r>
          </a:p>
          <a:p>
            <a:pPr algn="just"/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верхней части лица </a:t>
            </a:r>
          </a:p>
          <a:p>
            <a:pPr algn="just"/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мышки. Чёрными </a:t>
            </a:r>
          </a:p>
          <a:p>
            <a:pPr algn="just"/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нитками вышить рот </a:t>
            </a:r>
          </a:p>
          <a:p>
            <a:pPr algn="just"/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усы. Пришить чёрные бусинки – глаза.</a:t>
            </a:r>
          </a:p>
        </p:txBody>
      </p:sp>
    </p:spTree>
    <p:extLst>
      <p:ext uri="{BB962C8B-B14F-4D97-AF65-F5344CB8AC3E}">
        <p14:creationId xmlns:p14="http://schemas.microsoft.com/office/powerpoint/2010/main" val="19294014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D293CACB-298B-438D-8F9F-54D49FB9BB9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68214" y="523484"/>
            <a:ext cx="6807573" cy="25717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9CB3C2C1-1E82-4A4A-9EDB-FFB72CF25D5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66750" y="3848491"/>
            <a:ext cx="3905250" cy="223798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F02150F3-0DB4-436A-997F-AB7857F8AEF3}"/>
              </a:ext>
            </a:extLst>
          </p:cNvPr>
          <p:cNvSpPr txBox="1"/>
          <p:nvPr/>
        </p:nvSpPr>
        <p:spPr>
          <a:xfrm>
            <a:off x="4781550" y="4010025"/>
            <a:ext cx="421957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Четыре детали для ушей </a:t>
            </a:r>
          </a:p>
          <a:p>
            <a:pPr algn="just"/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сложить попарно, и сшить швом «вперёд иголка», оставив внизу отверстие для наполнения синтепоном.</a:t>
            </a:r>
          </a:p>
        </p:txBody>
      </p:sp>
    </p:spTree>
    <p:extLst>
      <p:ext uri="{BB962C8B-B14F-4D97-AF65-F5344CB8AC3E}">
        <p14:creationId xmlns:p14="http://schemas.microsoft.com/office/powerpoint/2010/main" val="7838094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4F633D14-20A6-4745-A6F4-05AAF177896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42899" y="1471612"/>
            <a:ext cx="4315402" cy="27193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8140BB24-A3AA-42CF-9A02-0F442997923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019674" y="225742"/>
            <a:ext cx="3781427" cy="646930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DC28C840-C514-4ED1-86C1-442F9BADA9A8}"/>
              </a:ext>
            </a:extLst>
          </p:cNvPr>
          <p:cNvSpPr txBox="1"/>
          <p:nvPr/>
        </p:nvSpPr>
        <p:spPr>
          <a:xfrm>
            <a:off x="180975" y="4905376"/>
            <a:ext cx="469582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Уши наполнить небольшим количеством наполнителя -синтепона, и пришить к детали туловища.</a:t>
            </a:r>
          </a:p>
        </p:txBody>
      </p:sp>
    </p:spTree>
    <p:extLst>
      <p:ext uri="{BB962C8B-B14F-4D97-AF65-F5344CB8AC3E}">
        <p14:creationId xmlns:p14="http://schemas.microsoft.com/office/powerpoint/2010/main" val="3798937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B4E2CC6F-447B-4B31-8D22-FCAA73F91A6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3708" y="857250"/>
            <a:ext cx="3742320" cy="33909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D3B46286-FADA-4886-8E82-4A3DB3473E34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737551" y="285750"/>
            <a:ext cx="3844474" cy="6400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441DDC4D-E6A2-48E7-B155-B626CF8B097F}"/>
              </a:ext>
            </a:extLst>
          </p:cNvPr>
          <p:cNvSpPr txBox="1"/>
          <p:nvPr/>
        </p:nvSpPr>
        <p:spPr>
          <a:xfrm>
            <a:off x="233937" y="4562475"/>
            <a:ext cx="426186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Сшить вместе 2 детали туловища швом «вперёд иголка», оставив внизу незашитым участок для наполнения игрушки синтепоном.</a:t>
            </a:r>
          </a:p>
        </p:txBody>
      </p:sp>
    </p:spTree>
    <p:extLst>
      <p:ext uri="{BB962C8B-B14F-4D97-AF65-F5344CB8AC3E}">
        <p14:creationId xmlns:p14="http://schemas.microsoft.com/office/powerpoint/2010/main" val="186242153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115</TotalTime>
  <Words>252</Words>
  <Application>Microsoft Office PowerPoint</Application>
  <PresentationFormat>Экран (4:3)</PresentationFormat>
  <Paragraphs>27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Наталья погорецкая</dc:creator>
  <cp:lastModifiedBy>PC</cp:lastModifiedBy>
  <cp:revision>12</cp:revision>
  <dcterms:created xsi:type="dcterms:W3CDTF">2020-12-19T10:29:58Z</dcterms:created>
  <dcterms:modified xsi:type="dcterms:W3CDTF">2024-11-08T05:58:57Z</dcterms:modified>
</cp:coreProperties>
</file>