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7" r:id="rId2"/>
    <p:sldId id="259" r:id="rId3"/>
    <p:sldId id="260" r:id="rId4"/>
    <p:sldId id="262" r:id="rId5"/>
    <p:sldId id="264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5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2FA77-445A-43EF-B15F-F560E9F80305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4554-F17B-451E-86F7-46C9D404B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DE0FD7-90E1-4B49-A233-76551D8085CE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46DBF4-5977-4CD5-A299-61A546EB9A0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C9ADC-0662-4840-81F5-D74AB329347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7ED3FF-46A3-4B1A-A779-739C8B48311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2C5B124-3D0D-4CE9-B438-25643CC40B9E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C3A83-A3B3-48C8-8C15-881C5720AD9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A8C04-A381-4939-9531-828952B222A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233201-BD40-43CD-8D2E-1D8B82B1CBE6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8A1804-A99D-46FD-8A9B-B1047E70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0%B8%D0%B2%D0%B0%D1%8F" TargetMode="External"/><Relationship Id="rId3" Type="http://schemas.openxmlformats.org/officeDocument/2006/relationships/image" Target="../media/image25.jpeg"/><Relationship Id="rId7" Type="http://schemas.openxmlformats.org/officeDocument/2006/relationships/hyperlink" Target="http://ru.wikipedia.org/wiki/%D0%A1%D0%BF%D0%B8%D1%80%D0%B0%D0%BB%D1%8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hyperlink" Target="http://ru.wikipedia.org/wiki/%D0%9B%D1%83%D1%87_(%D0%BF%D0%BB%D0%B0%D0%BD%D0%B8%D0%BC%D0%B5%D1%82%D1%80%D0%B8%D1%8F)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hyperlink" Target="http://ru.wikipedia.org/wiki/%D0%9F%D1%80%D1%8F%D0%BC%D0%B0%D1%8F" TargetMode="External"/><Relationship Id="rId4" Type="http://schemas.openxmlformats.org/officeDocument/2006/relationships/hyperlink" Target="http://ru.wikipedia.org/w/index.php?title=%D0%A2%D1%80%D0%B0%D0%B5%D0%BA%D1%82%D0%BE%D1%80%D0%B8%D1%8F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Замечательные кривые.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3754388" cy="363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Парабола.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Эта замечательная кривая не так уж редка в природе.     </a:t>
            </a:r>
          </a:p>
          <a:p>
            <a:r>
              <a:rPr lang="ru-RU" dirty="0" smtClean="0"/>
              <a:t>     Например, камень, брошенный  человеком под углом к  поверхности Земли, описывает параболу.</a:t>
            </a:r>
          </a:p>
          <a:p>
            <a:endParaRPr lang="ru-RU" dirty="0"/>
          </a:p>
        </p:txBody>
      </p:sp>
      <p:pic>
        <p:nvPicPr>
          <p:cNvPr id="5" name="Содержимое 4" descr="iCA96KZW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53125" y="3325019"/>
            <a:ext cx="1428750" cy="1076325"/>
          </a:xfrm>
        </p:spPr>
      </p:pic>
      <p:pic>
        <p:nvPicPr>
          <p:cNvPr id="7" name="Рисунок 6" descr="iCA15CO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142984"/>
            <a:ext cx="11811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Гипербола.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iCA7FXVL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3388211"/>
            <a:ext cx="2543164" cy="230580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Гипербола состоит из двух отдельных кривых, которые называют </a:t>
            </a:r>
            <a:r>
              <a:rPr lang="ru-RU" sz="3600" i="1" dirty="0" smtClean="0"/>
              <a:t>ветвями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" name="Рисунок 5" descr="iCAPL6M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214422"/>
            <a:ext cx="1781181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Синусоида.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 descr="iCAG5MME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3429000"/>
            <a:ext cx="3571900" cy="245667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800" dirty="0" smtClean="0"/>
              <a:t>Синусоида – волнообразная плоская кривая.</a:t>
            </a:r>
          </a:p>
          <a:p>
            <a:endParaRPr lang="ru-RU" dirty="0"/>
          </a:p>
        </p:txBody>
      </p:sp>
      <p:pic>
        <p:nvPicPr>
          <p:cNvPr id="9" name="Рисунок 8" descr="iCALWDCU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714488"/>
            <a:ext cx="3571900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cap="small" dirty="0" smtClean="0">
                <a:solidFill>
                  <a:srgbClr val="00B050"/>
                </a:solidFill>
              </a:rPr>
              <a:t>Спираль Архимеда</a:t>
            </a:r>
            <a:br>
              <a:rPr lang="ru-RU" b="1" cap="small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147" name="Содержимое 7" descr="СПИРАЛЬ АРХИМЕД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914400"/>
            <a:ext cx="3048000" cy="2971800"/>
          </a:xfrm>
        </p:spPr>
      </p:pic>
      <p:pic>
        <p:nvPicPr>
          <p:cNvPr id="6148" name="Picture 2" descr="C:\Users\emachines\Новая папка\Desktop\СПИРАЛЬ АРХИМЕДАмм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071942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:\Users\emachines\Новая папка\Desktop\СПИРАЛЬ АРХИМЕДА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071942"/>
            <a:ext cx="20970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C:\Users\emachines\Новая папка\Desktop\СПИРАЛЬ АРХИМЕДА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4071942"/>
            <a:ext cx="21336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868" y="785794"/>
            <a:ext cx="5286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Архимедова спираль</a:t>
            </a:r>
            <a:r>
              <a:rPr lang="ru-RU" sz="2800" dirty="0" smtClean="0"/>
              <a:t> — </a:t>
            </a:r>
            <a:r>
              <a:rPr lang="ru-RU" sz="2800" dirty="0" err="1" smtClean="0">
                <a:hlinkClick r:id="rId7" action="ppaction://hlinkfile" tooltip="Спираль"/>
              </a:rPr>
              <a:t>спираль</a:t>
            </a:r>
            <a:r>
              <a:rPr lang="ru-RU" sz="2800" dirty="0" smtClean="0"/>
              <a:t>, плоская </a:t>
            </a:r>
            <a:r>
              <a:rPr lang="ru-RU" sz="2800" dirty="0" smtClean="0">
                <a:hlinkClick r:id="rId8" action="ppaction://hlinkfile" tooltip="Кривая"/>
              </a:rPr>
              <a:t>кривая</a:t>
            </a:r>
            <a:r>
              <a:rPr lang="ru-RU" sz="2800" dirty="0" smtClean="0"/>
              <a:t>, траектория точки </a:t>
            </a:r>
            <a:r>
              <a:rPr lang="ru-RU" sz="2800" i="1" dirty="0" smtClean="0"/>
              <a:t>M</a:t>
            </a:r>
            <a:r>
              <a:rPr lang="ru-RU" sz="2800" dirty="0" smtClean="0"/>
              <a:t> ,которая равномерно движется вдоль </a:t>
            </a:r>
            <a:r>
              <a:rPr lang="ru-RU" sz="2800" dirty="0" smtClean="0">
                <a:hlinkClick r:id="rId9" action="ppaction://hlinkfile" tooltip="Луч (планиметрия)"/>
              </a:rPr>
              <a:t>луча</a:t>
            </a:r>
            <a:r>
              <a:rPr lang="ru-RU" sz="2800" dirty="0" smtClean="0"/>
              <a:t>, в то время как сам луч равномерно вращается вокруг.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imagesсс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4678362"/>
          </a:xfrm>
        </p:spPr>
        <p:txBody>
          <a:bodyPr/>
          <a:lstStyle/>
          <a:p>
            <a:pPr algn="l" eaLnBrk="1" hangingPunct="1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Глядя на мир,</a:t>
            </a:r>
            <a:br>
              <a:rPr lang="ru-RU" sz="3600" dirty="0" smtClean="0"/>
            </a:br>
            <a:r>
              <a:rPr lang="ru-RU" sz="3600" dirty="0" smtClean="0"/>
              <a:t>нельзя не удивляться</a:t>
            </a:r>
            <a:br>
              <a:rPr lang="ru-RU" sz="3600" dirty="0" smtClean="0"/>
            </a:br>
            <a:r>
              <a:rPr lang="ru-RU" sz="3600" dirty="0" smtClean="0"/>
              <a:t>                           </a:t>
            </a:r>
            <a:r>
              <a:rPr lang="ru-RU" sz="3600" dirty="0" err="1" smtClean="0"/>
              <a:t>Козьма</a:t>
            </a:r>
            <a:r>
              <a:rPr lang="ru-RU" sz="3600" dirty="0" smtClean="0"/>
              <a:t> Прутков</a:t>
            </a:r>
          </a:p>
        </p:txBody>
      </p:sp>
      <p:pic>
        <p:nvPicPr>
          <p:cNvPr id="3075" name="Picture 4" descr="ф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572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фш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1600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ффф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image0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3886200"/>
            <a:ext cx="36703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синус в природ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4495800"/>
            <a:ext cx="2286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Р</a:t>
            </a:r>
            <a:r>
              <a:rPr lang="ru-RU" sz="3600" dirty="0" smtClean="0"/>
              <a:t>ассмотрим кривые, которые называются замечательными: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Эллипс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Кардиоида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Циклоида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Парабола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Гипербола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Спираль Архимеда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Синусоида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Эллипс</a:t>
            </a:r>
          </a:p>
        </p:txBody>
      </p:sp>
      <p:pic>
        <p:nvPicPr>
          <p:cNvPr id="7171" name="Picture 2" descr="C:\Users\emachines\Новая папка\Desktop\элип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143116"/>
            <a:ext cx="144780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emachines\Новая папка\Desktop\э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57200"/>
            <a:ext cx="21288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 descr="сканирование000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5027612"/>
            <a:ext cx="25923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171448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800" dirty="0" smtClean="0"/>
              <a:t>Эллипсы в нашей жизни встречаются гораздо чаще, чем кажется. Например, когда мы режем наискосок колбасу, то получающееся  сечение имеет эллиптическую форму. Планеты движутся вокруг Солнца по эллиптическим орбитам.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Построение эллипса</a:t>
            </a:r>
          </a:p>
        </p:txBody>
      </p:sp>
      <p:pic>
        <p:nvPicPr>
          <p:cNvPr id="8195" name="Picture 7" descr="C:\Users\emachines\Новая папка\Desktop\эээ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6451" y="1481826"/>
            <a:ext cx="4321749" cy="3747374"/>
          </a:xfr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Возьмите плотный лист бумаги, прикрепите к нему в двух точках нитку и натяните карандашом эту нитку. Нарисуйте линию, двигая карандаш и натягивая рисунок.</a:t>
            </a:r>
          </a:p>
          <a:p>
            <a:r>
              <a:rPr lang="ru-RU" dirty="0" smtClean="0"/>
              <a:t>Эта линия называется эллипсом.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КАРДИОИДА.</a:t>
            </a:r>
            <a:r>
              <a:rPr lang="ru-RU" dirty="0" smtClean="0"/>
              <a:t>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Такое название она получила из-за сходства с сердцем</a:t>
            </a:r>
          </a:p>
          <a:p>
            <a:pPr>
              <a:buNone/>
            </a:pPr>
            <a:r>
              <a:rPr lang="ru-RU" dirty="0" smtClean="0"/>
              <a:t> ( греческое слово «</a:t>
            </a:r>
            <a:r>
              <a:rPr lang="ru-RU" dirty="0" err="1" smtClean="0"/>
              <a:t>кардио</a:t>
            </a:r>
            <a:r>
              <a:rPr lang="ru-RU" dirty="0" smtClean="0"/>
              <a:t>» означает сердце)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1" name="Picture 7" descr="сорд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8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0" descr="imagesCAU0LER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285860"/>
            <a:ext cx="321471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571876"/>
            <a:ext cx="32813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кардиоиды.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Вырежьте два одинаковых картонных круга. Один из них закрепите неподвижно. Второй приложите к первому , отметьте на его краю точку А, наиболее удаленную от центра первого круга. Прокатите без скольжения подвижный круг по неподвижному и понаблюдайте, какую линию опишет точка А. </a:t>
            </a:r>
            <a:endParaRPr lang="ru-RU" dirty="0"/>
          </a:p>
        </p:txBody>
      </p:sp>
      <p:pic>
        <p:nvPicPr>
          <p:cNvPr id="5" name="Содержимое 4" descr="i[9]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8" y="2143116"/>
            <a:ext cx="3000396" cy="271464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Циклоида</a:t>
            </a:r>
          </a:p>
        </p:txBody>
      </p:sp>
      <p:pic>
        <p:nvPicPr>
          <p:cNvPr id="5123" name="Содержимое 5" descr="Cikloida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4038600" cy="302895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Циклоида определяется как </a:t>
            </a:r>
            <a:r>
              <a:rPr lang="ru-RU" dirty="0" smtClean="0">
                <a:hlinkClick r:id="rId4" action="ppaction://hlinkfile" tooltip="Траектория (страница отсутствует)"/>
              </a:rPr>
              <a:t>траектория</a:t>
            </a:r>
            <a:r>
              <a:rPr lang="ru-RU" dirty="0" smtClean="0"/>
              <a:t> фиксированной точки </a:t>
            </a:r>
            <a:r>
              <a:rPr lang="ru-RU" i="1" dirty="0" smtClean="0"/>
              <a:t>производящей</a:t>
            </a:r>
            <a:r>
              <a:rPr lang="ru-RU" dirty="0" smtClean="0"/>
              <a:t> окружности радиуса , катящейся без скольжения по </a:t>
            </a:r>
            <a:r>
              <a:rPr lang="ru-RU" dirty="0" smtClean="0">
                <a:hlinkClick r:id="rId5" action="ppaction://hlinkfile" tooltip="Прямая"/>
              </a:rPr>
              <a:t>прямой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5" name="Picture 6" descr="сканирование00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429264"/>
            <a:ext cx="3810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циклоиды.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Представьте, что по прямой линии без скольжения катится круг. Траектория, которую опишет при этом точка А , взятая на окружности этого круга и называется циклоидой.</a:t>
            </a:r>
          </a:p>
          <a:p>
            <a:endParaRPr lang="ru-RU" dirty="0"/>
          </a:p>
        </p:txBody>
      </p:sp>
      <p:pic>
        <p:nvPicPr>
          <p:cNvPr id="5" name="Picture 5" descr="C:\Users\emachines\Новая папка\Desktop\арка цикл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500306"/>
            <a:ext cx="4038600" cy="198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297</Words>
  <Application>Microsoft Office PowerPoint</Application>
  <PresentationFormat>Экран (4:3)</PresentationFormat>
  <Paragraphs>41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Замечательные кривые.</vt:lpstr>
      <vt:lpstr> Глядя на мир, нельзя не удивляться                            Козьма Прутков</vt:lpstr>
      <vt:lpstr>Рассмотрим кривые, которые называются замечательными:</vt:lpstr>
      <vt:lpstr>Эллипс</vt:lpstr>
      <vt:lpstr>Построение эллипса</vt:lpstr>
      <vt:lpstr>КАРДИОИДА. </vt:lpstr>
      <vt:lpstr>Построение кардиоиды.</vt:lpstr>
      <vt:lpstr>Циклоида</vt:lpstr>
      <vt:lpstr>Построение циклоиды.</vt:lpstr>
      <vt:lpstr>Парабола.</vt:lpstr>
      <vt:lpstr>Гипербола.</vt:lpstr>
      <vt:lpstr>Синусоида.</vt:lpstr>
      <vt:lpstr>Спираль Архимеда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Замечательные кривые.</dc:title>
  <dc:creator>Сашф</dc:creator>
  <cp:lastModifiedBy>Юлия Марина</cp:lastModifiedBy>
  <cp:revision>18</cp:revision>
  <dcterms:created xsi:type="dcterms:W3CDTF">2012-04-09T15:45:05Z</dcterms:created>
  <dcterms:modified xsi:type="dcterms:W3CDTF">2022-02-08T05:23:49Z</dcterms:modified>
</cp:coreProperties>
</file>