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023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30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201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01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204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516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165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579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988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302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029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ADBC4-CDE3-4D6A-80D3-7572DD63BE4F}" type="datetimeFigureOut">
              <a:rPr lang="ru-RU" smtClean="0"/>
              <a:pPr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AE4D-9544-4281-AEBB-3718DECDEA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309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6344" y="-46160"/>
            <a:ext cx="7772400" cy="1326835"/>
          </a:xfrm>
        </p:spPr>
        <p:txBody>
          <a:bodyPr>
            <a:normAutofit/>
          </a:bodyPr>
          <a:lstStyle/>
          <a:p>
            <a:r>
              <a:rPr lang="ru-RU" sz="7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Алгебра</a:t>
            </a:r>
            <a:endParaRPr lang="ru-RU" sz="72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578" name="Picture 2" descr="https://im3-tub-ru.yandex.net/i?id=bf2fc36076912c225358a647adc52722&amp;n=33&amp;h=275&amp;w=37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81012"/>
            <a:ext cx="5904656" cy="436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449144" y="1280675"/>
            <a:ext cx="8229600" cy="9961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Задание №14. 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Неравенства и их системы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4" name="Picture 2" descr="http://chashaschool.ru/wp-content/uploads/2016/06/%D0%9E%D0%93%D0%AD1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70274"/>
            <a:ext cx="1395382" cy="4252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1470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23528" y="2832497"/>
            <a:ext cx="7416824" cy="2612727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23528" y="117557"/>
            <a:ext cx="7416824" cy="259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9070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51520" y="155242"/>
            <a:ext cx="5544616" cy="2497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51520" y="2852936"/>
            <a:ext cx="5544616" cy="2471933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8142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79512" y="3356992"/>
            <a:ext cx="6336704" cy="308855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79512" y="188639"/>
            <a:ext cx="6336704" cy="305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4498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31637" y="3360158"/>
            <a:ext cx="6356587" cy="3134375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51520" y="116632"/>
            <a:ext cx="6336704" cy="32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7946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23528" y="332656"/>
            <a:ext cx="4032448" cy="5217192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644008" y="332656"/>
            <a:ext cx="4095053" cy="5040560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3446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79512" y="116632"/>
            <a:ext cx="5256584" cy="238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37779" y="2708920"/>
            <a:ext cx="5198317" cy="2367139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72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79512" y="196735"/>
            <a:ext cx="6048672" cy="2997271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6481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51520" y="260648"/>
            <a:ext cx="4008673" cy="473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716016" y="153947"/>
            <a:ext cx="3653848" cy="6011357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1955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12520" y="188640"/>
            <a:ext cx="4503495" cy="502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742793" y="221170"/>
            <a:ext cx="4064106" cy="4792006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1047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79512" y="140571"/>
            <a:ext cx="4077963" cy="469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522079" y="137356"/>
            <a:ext cx="4226385" cy="4693929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816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2098" y="0"/>
            <a:ext cx="4711616" cy="436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495137" y="27295"/>
            <a:ext cx="4711131" cy="4265801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4441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79512" y="-27384"/>
            <a:ext cx="4283968" cy="4822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644008" y="101889"/>
            <a:ext cx="4293453" cy="4513632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6336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5737" y="-12576"/>
            <a:ext cx="4505956" cy="4089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572000" y="0"/>
            <a:ext cx="4580710" cy="4077072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2930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23528" y="45901"/>
            <a:ext cx="3969252" cy="4120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860032" y="45901"/>
            <a:ext cx="3804014" cy="4073978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3084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67544" y="-11423"/>
            <a:ext cx="3816424" cy="5233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716016" y="0"/>
            <a:ext cx="3865141" cy="4998375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2251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411760" y="332656"/>
            <a:ext cx="4032448" cy="3306037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349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51520" y="116632"/>
            <a:ext cx="4248472" cy="5373399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716015" y="116632"/>
            <a:ext cx="4197661" cy="3410600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3600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51520" y="260648"/>
            <a:ext cx="4176464" cy="285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572000" y="208201"/>
            <a:ext cx="4104456" cy="3263996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2446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</Words>
  <Application>Microsoft Office PowerPoint</Application>
  <PresentationFormat>Экран (4:3)</PresentationFormat>
  <Paragraphs>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Алгебра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</dc:title>
  <dc:creator>Валерия</dc:creator>
  <cp:lastModifiedBy>Юлия Марина</cp:lastModifiedBy>
  <cp:revision>8</cp:revision>
  <dcterms:created xsi:type="dcterms:W3CDTF">2017-04-22T11:42:29Z</dcterms:created>
  <dcterms:modified xsi:type="dcterms:W3CDTF">2022-02-14T16:11:25Z</dcterms:modified>
</cp:coreProperties>
</file>