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2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60032" y="1988840"/>
            <a:ext cx="4137720" cy="1278634"/>
          </a:xfrm>
        </p:spPr>
        <p:txBody>
          <a:bodyPr>
            <a:noAutofit/>
          </a:bodyPr>
          <a:lstStyle/>
          <a:p>
            <a:r>
              <a:rPr lang="ru-RU" sz="4000" dirty="0" smtClean="0"/>
              <a:t>Мастер-класс по теме </a:t>
            </a:r>
            <a:br>
              <a:rPr lang="ru-RU" sz="4000" dirty="0" smtClean="0"/>
            </a:br>
            <a:r>
              <a:rPr lang="ru-RU" sz="4000" dirty="0" smtClean="0"/>
              <a:t>«Символ нового 2024 года»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5805264"/>
            <a:ext cx="8458200" cy="914400"/>
          </a:xfrm>
        </p:spPr>
        <p:txBody>
          <a:bodyPr/>
          <a:lstStyle/>
          <a:p>
            <a:pPr algn="ctr"/>
            <a:r>
              <a:rPr lang="ru-RU" dirty="0" smtClean="0"/>
              <a:t>Выполнила </a:t>
            </a:r>
            <a:r>
              <a:rPr lang="ru-RU" dirty="0" err="1" smtClean="0"/>
              <a:t>Гарайзуева</a:t>
            </a:r>
            <a:r>
              <a:rPr lang="ru-RU" dirty="0" smtClean="0"/>
              <a:t> Г.В., педагог дополнительного образования МБУДО «ЦДТТ»</a:t>
            </a:r>
            <a:endParaRPr lang="ru-RU" dirty="0"/>
          </a:p>
        </p:txBody>
      </p:sp>
      <p:pic>
        <p:nvPicPr>
          <p:cNvPr id="1027" name="Picture 3" descr="C:\Users\PC\Downloads\IMG-20231231-WA000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3528" y="332656"/>
            <a:ext cx="4292600" cy="5124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Оформим голову дракончика с помощью готовых глазок, фломастеров и желтой бумаги, обведем все детали черным фломастером для контраста</a:t>
            </a:r>
            <a:endParaRPr lang="ru-RU" sz="2400" dirty="0"/>
          </a:p>
        </p:txBody>
      </p:sp>
      <p:pic>
        <p:nvPicPr>
          <p:cNvPr id="6" name="Содержимое 5" descr="IMG_20240102_155440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963930" y="2042160"/>
            <a:ext cx="2872740" cy="3840480"/>
          </a:xfrm>
        </p:spPr>
      </p:pic>
      <p:pic>
        <p:nvPicPr>
          <p:cNvPr id="7" name="Содержимое 6" descr="IMG_20240102_155751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5383530" y="2042160"/>
            <a:ext cx="2872740" cy="38404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Начнем сборку игрушки: вставим в нижние прорези задние лапки, в верхние прорези передние лапки</a:t>
            </a:r>
            <a:endParaRPr lang="ru-RU" dirty="0"/>
          </a:p>
        </p:txBody>
      </p:sp>
      <p:pic>
        <p:nvPicPr>
          <p:cNvPr id="5" name="Содержимое 4" descr="IMG_20240102_155822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963930" y="2042160"/>
            <a:ext cx="2872740" cy="3840480"/>
          </a:xfrm>
        </p:spPr>
      </p:pic>
      <p:pic>
        <p:nvPicPr>
          <p:cNvPr id="6" name="Содержимое 5" descr="IMG_20240102_155905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5383530" y="2042160"/>
            <a:ext cx="2872740" cy="38404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dirty="0" smtClean="0"/>
              <a:t>Сзади приклеим крылья и хвост, </a:t>
            </a:r>
            <a:r>
              <a:rPr lang="ru-RU" sz="3000" dirty="0" smtClean="0"/>
              <a:t>на шею спереди голову. украсим </a:t>
            </a:r>
            <a:r>
              <a:rPr lang="ru-RU" sz="3000" dirty="0" smtClean="0"/>
              <a:t>животик желтым пятном</a:t>
            </a:r>
            <a:endParaRPr lang="ru-RU" sz="3000" dirty="0"/>
          </a:p>
        </p:txBody>
      </p:sp>
      <p:pic>
        <p:nvPicPr>
          <p:cNvPr id="5" name="Содержимое 4" descr="IMG_20240102_160118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963930" y="2042160"/>
            <a:ext cx="2872740" cy="3840480"/>
          </a:xfrm>
        </p:spPr>
      </p:pic>
      <p:pic>
        <p:nvPicPr>
          <p:cNvPr id="6" name="Содержимое 5" descr="IMG_20240102_160932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5383530" y="2042160"/>
            <a:ext cx="2872740" cy="38404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_20240102_160932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2483768" y="620688"/>
            <a:ext cx="4528522" cy="605404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/>
          <a:lstStyle/>
          <a:p>
            <a:r>
              <a:rPr lang="ru-RU" dirty="0" smtClean="0"/>
              <a:t>Наш Символ нового 2024 года готов!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58200" cy="108012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Для изготовления поделки нам потребуются: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539552" y="1628800"/>
            <a:ext cx="4978896" cy="48006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Цветной картон;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Цветная бумага;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Простой карандаш;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Линейка;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Ножницы;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Клей-карандаш или клей ПВА;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Втулка от туалетной бумаги или полотенца;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Готовые пластмассовые глазки.</a:t>
            </a:r>
            <a:endParaRPr lang="ru-RU" sz="2000" dirty="0"/>
          </a:p>
        </p:txBody>
      </p:sp>
      <p:pic>
        <p:nvPicPr>
          <p:cNvPr id="5" name="Содержимое 4" descr="IMG_20240101_161319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788024" y="1196752"/>
            <a:ext cx="3896139" cy="52086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нашей поделки распечатаем и вырежем шаблоны</a:t>
            </a:r>
            <a:endParaRPr lang="ru-RU" dirty="0"/>
          </a:p>
        </p:txBody>
      </p:sp>
      <p:pic>
        <p:nvPicPr>
          <p:cNvPr id="5" name="Содержимое 4" descr="IMG_20240101_173859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963930" y="2042160"/>
            <a:ext cx="2872740" cy="3840480"/>
          </a:xfrm>
        </p:spPr>
      </p:pic>
      <p:pic>
        <p:nvPicPr>
          <p:cNvPr id="6" name="Содержимое 5" descr="IMG_20240101_174013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5383530" y="2042160"/>
            <a:ext cx="2872740" cy="38404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Затем отмерим необходимое количество зеленой бумаги для </a:t>
            </a:r>
            <a:r>
              <a:rPr lang="ru-RU" dirty="0" err="1" smtClean="0"/>
              <a:t>обклеивания</a:t>
            </a:r>
            <a:r>
              <a:rPr lang="ru-RU" dirty="0" smtClean="0"/>
              <a:t> втулки</a:t>
            </a:r>
            <a:endParaRPr lang="ru-RU" dirty="0"/>
          </a:p>
        </p:txBody>
      </p:sp>
      <p:pic>
        <p:nvPicPr>
          <p:cNvPr id="5" name="Содержимое 4" descr="IMG_20240101_174218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963930" y="2042160"/>
            <a:ext cx="2872740" cy="3840480"/>
          </a:xfrm>
        </p:spPr>
      </p:pic>
      <p:pic>
        <p:nvPicPr>
          <p:cNvPr id="6" name="Содержимое 5" descr="IMG_20240101_174457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5383530" y="2042160"/>
            <a:ext cx="2872740" cy="38404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Аккуратно Обклеим втулку</a:t>
            </a:r>
            <a:endParaRPr lang="ru-RU" dirty="0"/>
          </a:p>
        </p:txBody>
      </p:sp>
      <p:pic>
        <p:nvPicPr>
          <p:cNvPr id="5" name="Содержимое 4" descr="IMG_20240101_174558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963930" y="2042160"/>
            <a:ext cx="2872740" cy="3840480"/>
          </a:xfrm>
        </p:spPr>
      </p:pic>
      <p:pic>
        <p:nvPicPr>
          <p:cNvPr id="6" name="Содержимое 5" descr="IMG_20240101_175033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5383530" y="2042160"/>
            <a:ext cx="2872740" cy="38404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Сделаем во втулке две прорези напротив друг друга сверху глубиной 3 см, затем две прорези напротив друг друга снизу глубиной 3,5 см</a:t>
            </a:r>
            <a:endParaRPr lang="ru-RU" sz="2800" dirty="0"/>
          </a:p>
        </p:txBody>
      </p:sp>
      <p:pic>
        <p:nvPicPr>
          <p:cNvPr id="5" name="Содержимое 4" descr="IMG_20240101_175210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 rot="5400000">
            <a:off x="480060" y="2526030"/>
            <a:ext cx="3840480" cy="2872740"/>
          </a:xfrm>
        </p:spPr>
      </p:pic>
      <p:pic>
        <p:nvPicPr>
          <p:cNvPr id="6" name="Содержимое 5" descr="IMG_20240101_175307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5383530" y="2042160"/>
            <a:ext cx="2872740" cy="38404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Обведем и вырежем Из желтого картона  крылья, из зеленого остальные детали: голову, верхние лапки, нижние лапки, хвост</a:t>
            </a:r>
            <a:endParaRPr lang="ru-RU" sz="3100" dirty="0"/>
          </a:p>
        </p:txBody>
      </p:sp>
      <p:pic>
        <p:nvPicPr>
          <p:cNvPr id="5" name="Содержимое 4" descr="IMG_20240102_151901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963930" y="2042160"/>
            <a:ext cx="2872740" cy="3840480"/>
          </a:xfrm>
        </p:spPr>
      </p:pic>
      <p:pic>
        <p:nvPicPr>
          <p:cNvPr id="6" name="Содержимое 5" descr="IMG_20240102_152030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5383530" y="2042160"/>
            <a:ext cx="2872740" cy="38404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Обклеим крылья с обратной стороны желтой бумагой</a:t>
            </a:r>
            <a:endParaRPr lang="ru-RU" dirty="0"/>
          </a:p>
        </p:txBody>
      </p:sp>
      <p:pic>
        <p:nvPicPr>
          <p:cNvPr id="5" name="Содержимое 4" descr="IMG_20240102_152425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963930" y="2042160"/>
            <a:ext cx="2872740" cy="3840480"/>
          </a:xfrm>
        </p:spPr>
      </p:pic>
      <p:pic>
        <p:nvPicPr>
          <p:cNvPr id="6" name="Содержимое 5" descr="IMG_20240102_152719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5383530" y="2042160"/>
            <a:ext cx="2872740" cy="38404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Обклеим остальные детали с обратной стороны зеленой бумагой</a:t>
            </a:r>
            <a:endParaRPr lang="ru-RU" dirty="0"/>
          </a:p>
        </p:txBody>
      </p:sp>
      <p:pic>
        <p:nvPicPr>
          <p:cNvPr id="5" name="Содержимое 4" descr="IMG_20240102_154205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963930" y="2042160"/>
            <a:ext cx="2872740" cy="3840480"/>
          </a:xfrm>
        </p:spPr>
      </p:pic>
      <p:pic>
        <p:nvPicPr>
          <p:cNvPr id="6" name="Содержимое 5" descr="IMG_20240102_154327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5383530" y="2042160"/>
            <a:ext cx="2872740" cy="38404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185</TotalTime>
  <Words>186</Words>
  <Application>Microsoft Office PowerPoint</Application>
  <PresentationFormat>Экран (4:3)</PresentationFormat>
  <Paragraphs>22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Мастер-класс по теме  «Символ нового 2024 года»</vt:lpstr>
      <vt:lpstr>Для изготовления поделки нам потребуются:</vt:lpstr>
      <vt:lpstr>Для нашей поделки распечатаем и вырежем шаблоны</vt:lpstr>
      <vt:lpstr>Затем отмерим необходимое количество зеленой бумаги для обклеивания втулки</vt:lpstr>
      <vt:lpstr>Аккуратно Обклеим втулку</vt:lpstr>
      <vt:lpstr>Сделаем во втулке две прорези напротив друг друга сверху глубиной 3 см, затем две прорези напротив друг друга снизу глубиной 3,5 см</vt:lpstr>
      <vt:lpstr>Обведем и вырежем Из желтого картона  крылья, из зеленого остальные детали: голову, верхние лапки, нижние лапки, хвост</vt:lpstr>
      <vt:lpstr>Обклеим крылья с обратной стороны желтой бумагой</vt:lpstr>
      <vt:lpstr>Обклеим остальные детали с обратной стороны зеленой бумагой</vt:lpstr>
      <vt:lpstr>Оформим голову дракончика с помощью готовых глазок, фломастеров и желтой бумаги, обведем все детали черным фломастером для контраста</vt:lpstr>
      <vt:lpstr>Начнем сборку игрушки: вставим в нижние прорези задние лапки, в верхние прорези передние лапки</vt:lpstr>
      <vt:lpstr>Сзади приклеим крылья и хвост, на шею спереди голову. украсим животик желтым пятном</vt:lpstr>
      <vt:lpstr>Наш Символ нового 2024 года готов!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Символ нового 2024 года</dc:title>
  <dc:creator>PC</dc:creator>
  <cp:lastModifiedBy>PC</cp:lastModifiedBy>
  <cp:revision>9</cp:revision>
  <dcterms:created xsi:type="dcterms:W3CDTF">2024-01-02T11:14:19Z</dcterms:created>
  <dcterms:modified xsi:type="dcterms:W3CDTF">2024-01-30T09:11:54Z</dcterms:modified>
</cp:coreProperties>
</file>