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1" r:id="rId5"/>
    <p:sldId id="270" r:id="rId6"/>
    <p:sldId id="289" r:id="rId7"/>
    <p:sldId id="272" r:id="rId8"/>
    <p:sldId id="285" r:id="rId9"/>
    <p:sldId id="274" r:id="rId10"/>
    <p:sldId id="281" r:id="rId11"/>
    <p:sldId id="280" r:id="rId12"/>
    <p:sldId id="261" r:id="rId13"/>
    <p:sldId id="276" r:id="rId14"/>
    <p:sldId id="277" r:id="rId15"/>
    <p:sldId id="263" r:id="rId16"/>
    <p:sldId id="291" r:id="rId17"/>
    <p:sldId id="293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929066"/>
            <a:ext cx="7386662" cy="1071570"/>
          </a:xfrm>
        </p:spPr>
        <p:txBody>
          <a:bodyPr/>
          <a:lstStyle/>
          <a:p>
            <a:r>
              <a:rPr lang="ru-RU" dirty="0" smtClean="0"/>
              <a:t>«Твардовский детям»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072074"/>
            <a:ext cx="5715040" cy="100013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Выполнила: Кодякова Наталья Анатольевна, 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 дополнительного образования ЦДТТ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4465" y="214290"/>
            <a:ext cx="6319370" cy="373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Порой подвиги детей были незначительны в масштабах всей страны, но и война – совершенно не детское дело.                                          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714488"/>
            <a:ext cx="3179793" cy="48577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</a:t>
            </a:r>
          </a:p>
          <a:p>
            <a:pPr algn="ctr"/>
            <a:r>
              <a:rPr lang="ru-RU" sz="2000" dirty="0" smtClean="0"/>
              <a:t>«Был трудный бой. Всё нынче, как спросонку,</a:t>
            </a:r>
            <a:br>
              <a:rPr lang="ru-RU" sz="2000" dirty="0" smtClean="0"/>
            </a:br>
            <a:r>
              <a:rPr lang="ru-RU" sz="2000" dirty="0" smtClean="0"/>
              <a:t>И только не могу себе простить:</a:t>
            </a:r>
            <a:br>
              <a:rPr lang="ru-RU" sz="2000" dirty="0" smtClean="0"/>
            </a:br>
            <a:r>
              <a:rPr lang="ru-RU" sz="2000" dirty="0" smtClean="0"/>
              <a:t>Из тысяч лиц узнал бы я мальчонку,</a:t>
            </a:r>
            <a:br>
              <a:rPr lang="ru-RU" sz="2000" dirty="0" smtClean="0"/>
            </a:br>
            <a:r>
              <a:rPr lang="ru-RU" sz="2000" dirty="0" smtClean="0"/>
              <a:t>А как зовут, забыл его спросить.</a:t>
            </a:r>
          </a:p>
          <a:p>
            <a:pPr algn="ctr"/>
            <a:r>
              <a:rPr lang="ru-RU" sz="2000" dirty="0" smtClean="0"/>
              <a:t>Лет десяти-двенадцати. Бедовый,</a:t>
            </a:r>
            <a:br>
              <a:rPr lang="ru-RU" sz="2000" dirty="0" smtClean="0"/>
            </a:br>
            <a:r>
              <a:rPr lang="ru-RU" sz="2000" dirty="0" smtClean="0"/>
              <a:t>Из тех, что главарями у детей,</a:t>
            </a:r>
            <a:br>
              <a:rPr lang="ru-RU" sz="2000" dirty="0" smtClean="0"/>
            </a:br>
            <a:r>
              <a:rPr lang="ru-RU" sz="2000" dirty="0" smtClean="0"/>
              <a:t>Из тех, что в городишках прифронтовых</a:t>
            </a:r>
            <a:br>
              <a:rPr lang="ru-RU" sz="2000" dirty="0" smtClean="0"/>
            </a:br>
            <a:r>
              <a:rPr lang="ru-RU" sz="2000" dirty="0" smtClean="0"/>
              <a:t>Встречают нас как дорогих гостей»...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5050" y="1537836"/>
            <a:ext cx="5354668" cy="41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8431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Танковая группа никак не могла пробиться к центру города из-за подавляющего огня противника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179793" cy="44291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Маленький ребенок сумел найти позицию вражеской пушки и сообщить об этом танкисту. Сведения ребенка позволяют уничтожить пушечный расчет. Утомленный боем танкист успевает только сказать: «Спасибо, хлопец!» и пожать мальчонке руку.</a:t>
            </a:r>
          </a:p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5050" y="435000"/>
            <a:ext cx="5426106" cy="585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4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Поэма «Василий Тёркин» посвящена вымышленному герою – </a:t>
            </a:r>
            <a:r>
              <a:rPr lang="ru-RU" i="1" dirty="0" smtClean="0"/>
              <a:t>Василию Тёркину</a:t>
            </a:r>
            <a:r>
              <a:rPr lang="ru-RU" dirty="0" smtClean="0"/>
              <a:t>, солдату Великой Отечественной войны.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3571900" cy="3857652"/>
          </a:xfrm>
        </p:spPr>
        <p:txBody>
          <a:bodyPr/>
          <a:lstStyle/>
          <a:p>
            <a:pPr algn="ctr"/>
            <a:r>
              <a:rPr lang="ru-RU" sz="2400" dirty="0" smtClean="0"/>
              <a:t>Твардовский  много писал о войне. </a:t>
            </a:r>
          </a:p>
          <a:p>
            <a:pPr algn="ctr"/>
            <a:r>
              <a:rPr lang="ru-RU" sz="2400" dirty="0" smtClean="0"/>
              <a:t>В годы войны Твардовским была создана самая знаменитая поэма – «Василий </a:t>
            </a:r>
            <a:r>
              <a:rPr lang="ru-RU" sz="2400" dirty="0" smtClean="0"/>
              <a:t>Тёркин</a:t>
            </a:r>
            <a:r>
              <a:rPr lang="ru-RU" sz="2400" dirty="0" smtClean="0"/>
              <a:t>», задуманная как «Книга про бойца».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2109" y="273050"/>
            <a:ext cx="4310419" cy="61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01281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 основе поэмы - образ главного героя - рядового Василия Теркина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86148" cy="5280048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Реального прототипа у него нет. </a:t>
            </a:r>
          </a:p>
          <a:p>
            <a:r>
              <a:rPr lang="ru-RU" sz="2000" dirty="0" smtClean="0"/>
              <a:t>Это собирательный образ, соединяющий в себе типичные черты духовного облика и характера обыкновенного русского солдата.</a:t>
            </a:r>
          </a:p>
          <a:p>
            <a:r>
              <a:rPr lang="ru-RU" sz="2000" dirty="0" smtClean="0"/>
              <a:t>«Человек простой закваски, </a:t>
            </a:r>
            <a:br>
              <a:rPr lang="ru-RU" sz="2000" dirty="0" smtClean="0"/>
            </a:br>
            <a:r>
              <a:rPr lang="ru-RU" sz="2000" dirty="0" smtClean="0"/>
              <a:t>    Что в бою не чужд опаски...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  </a:t>
            </a:r>
            <a:r>
              <a:rPr lang="ru-RU" sz="2000" dirty="0" smtClean="0"/>
              <a:t>То серьезный, то потешный, </a:t>
            </a:r>
            <a:br>
              <a:rPr lang="ru-RU" sz="2000" dirty="0" smtClean="0"/>
            </a:br>
            <a:r>
              <a:rPr lang="ru-RU" sz="2000" dirty="0" smtClean="0"/>
              <a:t>    ...Он идет - святой и грешный... 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1214422"/>
            <a:ext cx="5214973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3571900" cy="251300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 образе </a:t>
            </a:r>
            <a:r>
              <a:rPr lang="ru-RU" dirty="0" smtClean="0"/>
              <a:t>Тёркина </a:t>
            </a:r>
            <a:r>
              <a:rPr lang="ru-RU" dirty="0" smtClean="0"/>
              <a:t>Твардовский изображает лучшие черты русского характера - смелость, упорство, находчивость, оптимизм и огромную преданность своей родной земле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786058"/>
            <a:ext cx="3251231" cy="33401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sz="2800" dirty="0" smtClean="0"/>
              <a:t>Мать-земля родная наша, </a:t>
            </a:r>
            <a:br>
              <a:rPr lang="ru-RU" sz="2800" dirty="0" smtClean="0"/>
            </a:br>
            <a:r>
              <a:rPr lang="ru-RU" sz="2800" dirty="0" smtClean="0"/>
              <a:t>    В дни беды и в дни побед </a:t>
            </a:r>
            <a:br>
              <a:rPr lang="ru-RU" sz="2800" dirty="0" smtClean="0"/>
            </a:br>
            <a:r>
              <a:rPr lang="ru-RU" sz="2800" dirty="0" smtClean="0"/>
              <a:t>    Нет тебя светлей и краше, </a:t>
            </a:r>
            <a:br>
              <a:rPr lang="ru-RU" sz="2800" dirty="0" smtClean="0"/>
            </a:br>
            <a:r>
              <a:rPr lang="ru-RU" sz="2800" dirty="0" smtClean="0"/>
              <a:t>    И желанней сердцу нет...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1428736"/>
            <a:ext cx="52149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3322669" cy="158431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Поэма охватывает всю историю войны – от трагического отступления до Победы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2071678"/>
            <a:ext cx="3143272" cy="4054485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2400" dirty="0" smtClean="0"/>
              <a:t>Главы поэмы связаны с различными событиями войны: </a:t>
            </a:r>
          </a:p>
          <a:p>
            <a:pPr algn="ctr"/>
            <a:r>
              <a:rPr lang="ru-RU" sz="2400" dirty="0" smtClean="0"/>
              <a:t>«На привале», «Перед боем», «Переправа», «Гармонь»,                        «В наступлении»,            «На Днепре».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571480"/>
            <a:ext cx="4566595" cy="23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000372"/>
            <a:ext cx="275400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 конца своих дней Александр </a:t>
            </a:r>
            <a:r>
              <a:rPr lang="ru-RU" sz="2800" dirty="0" err="1" smtClean="0"/>
              <a:t>Трифонович</a:t>
            </a:r>
            <a:r>
              <a:rPr lang="ru-RU" sz="2800" dirty="0" smtClean="0"/>
              <a:t> Твардовский </a:t>
            </a:r>
            <a:r>
              <a:rPr lang="ru-RU" sz="2800" dirty="0" smtClean="0"/>
              <a:t>пронёс </a:t>
            </a:r>
            <a:r>
              <a:rPr lang="ru-RU" sz="2800" dirty="0" smtClean="0"/>
              <a:t>как бы чувство смущения своей судьбой и судьбой тех, кто вернулся живыми из страшной круговерти войны. 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2857496"/>
            <a:ext cx="275774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500306"/>
            <a:ext cx="571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знаю, никакой моей вины</a:t>
            </a:r>
            <a:br>
              <a:rPr lang="ru-RU" sz="2400" dirty="0" smtClean="0"/>
            </a:br>
            <a:r>
              <a:rPr lang="ru-RU" sz="2400" dirty="0" smtClean="0"/>
              <a:t>В том, что другие не пришли с войны,</a:t>
            </a:r>
            <a:br>
              <a:rPr lang="ru-RU" sz="2400" dirty="0" smtClean="0"/>
            </a:br>
            <a:r>
              <a:rPr lang="ru-RU" sz="2400" dirty="0" smtClean="0"/>
              <a:t>В том, что они - кто старше, кто моложе -</a:t>
            </a:r>
            <a:br>
              <a:rPr lang="ru-RU" sz="2400" dirty="0" smtClean="0"/>
            </a:br>
            <a:r>
              <a:rPr lang="ru-RU" sz="2400" dirty="0" smtClean="0"/>
              <a:t>Остались там, и не о том же речь,</a:t>
            </a:r>
            <a:br>
              <a:rPr lang="ru-RU" sz="2400" dirty="0" smtClean="0"/>
            </a:br>
            <a:r>
              <a:rPr lang="ru-RU" sz="2400" dirty="0" smtClean="0"/>
              <a:t>Что я их мог, но не сумел сберечь, -</a:t>
            </a:r>
            <a:br>
              <a:rPr lang="ru-RU" sz="2400" dirty="0" smtClean="0"/>
            </a:br>
            <a:r>
              <a:rPr lang="ru-RU" sz="2400" dirty="0" smtClean="0"/>
              <a:t>Речь не о том, но все же, все же, все же...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215106" cy="7858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Викторина к поэме «Василий Тёркин»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1.Автор </a:t>
            </a:r>
            <a:r>
              <a:rPr lang="ru-RU" dirty="0" smtClean="0"/>
              <a:t>поэмы «Василий Теркин». 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</a:t>
            </a:r>
            <a:r>
              <a:rPr lang="ru-RU" dirty="0" smtClean="0"/>
              <a:t>Имя отца Александра Твардовского? </a:t>
            </a:r>
          </a:p>
          <a:p>
            <a:pPr marL="514350" indent="-514350">
              <a:buNone/>
            </a:pPr>
            <a:r>
              <a:rPr lang="ru-RU" dirty="0" smtClean="0"/>
              <a:t>3</a:t>
            </a:r>
            <a:r>
              <a:rPr lang="ru-RU" dirty="0" smtClean="0"/>
              <a:t>. Название одной из глав поэмы? </a:t>
            </a:r>
          </a:p>
          <a:p>
            <a:pPr marL="514350" indent="-514350">
              <a:buNone/>
            </a:pPr>
            <a:r>
              <a:rPr lang="ru-RU" dirty="0" smtClean="0"/>
              <a:t>4</a:t>
            </a:r>
            <a:r>
              <a:rPr lang="ru-RU" dirty="0" smtClean="0"/>
              <a:t>. Город, в котором поставлен памятник Тёркину и </a:t>
            </a:r>
            <a:r>
              <a:rPr lang="ru-RU" dirty="0" smtClean="0"/>
              <a:t>Твардовскому.</a:t>
            </a:r>
          </a:p>
          <a:p>
            <a:pPr marL="514350" indent="-514350">
              <a:buNone/>
            </a:pPr>
            <a:r>
              <a:rPr lang="ru-RU" dirty="0" smtClean="0"/>
              <a:t>5. </a:t>
            </a:r>
            <a:r>
              <a:rPr lang="ru-RU" dirty="0" smtClean="0"/>
              <a:t>Название деревни, за которую в одной из глав шёл бой. 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6</a:t>
            </a:r>
            <a:r>
              <a:rPr lang="ru-RU" dirty="0" smtClean="0"/>
              <a:t>. Город, родом из-под которого был мальчик-герой? </a:t>
            </a:r>
          </a:p>
          <a:p>
            <a:pPr marL="514350" indent="-514350">
              <a:buNone/>
            </a:pPr>
            <a:r>
              <a:rPr lang="ru-RU" dirty="0" smtClean="0"/>
              <a:t>7</a:t>
            </a:r>
            <a:r>
              <a:rPr lang="ru-RU" dirty="0" smtClean="0"/>
              <a:t>. Стихотворный размер, которым написана поэма. </a:t>
            </a:r>
          </a:p>
          <a:p>
            <a:pPr marL="514350" indent="-514350">
              <a:buNone/>
            </a:pPr>
            <a:r>
              <a:rPr lang="ru-RU" dirty="0" smtClean="0"/>
              <a:t>8</a:t>
            </a:r>
            <a:r>
              <a:rPr lang="ru-RU" dirty="0" smtClean="0"/>
              <a:t>. Музыкальный инструмент, на котором играл </a:t>
            </a:r>
            <a:r>
              <a:rPr lang="ru-RU" dirty="0" smtClean="0"/>
              <a:t>Тёркин.</a:t>
            </a:r>
          </a:p>
          <a:p>
            <a:pPr marL="514350" indent="-514350">
              <a:buNone/>
            </a:pPr>
            <a:r>
              <a:rPr lang="ru-RU" dirty="0" smtClean="0"/>
              <a:t>9</a:t>
            </a:r>
            <a:r>
              <a:rPr lang="ru-RU" dirty="0" smtClean="0"/>
              <a:t>. Первая война Василия Тёркина.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10.Что</a:t>
            </a:r>
            <a:r>
              <a:rPr lang="ru-RU" dirty="0" smtClean="0"/>
              <a:t>, напоминающее о доме, Василий Теркин хранил всю </a:t>
            </a:r>
            <a:r>
              <a:rPr lang="ru-RU" dirty="0" smtClean="0"/>
              <a:t>войну.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11. Имя матери Александра </a:t>
            </a:r>
            <a:r>
              <a:rPr lang="ru-RU" dirty="0" smtClean="0"/>
              <a:t>Твардовского.</a:t>
            </a:r>
          </a:p>
          <a:p>
            <a:pPr marL="514350" indent="-514350">
              <a:buNone/>
            </a:pPr>
            <a:r>
              <a:rPr lang="ru-RU" dirty="0" smtClean="0"/>
              <a:t>12</a:t>
            </a:r>
            <a:r>
              <a:rPr lang="ru-RU" dirty="0" smtClean="0"/>
              <a:t>. литературный жанр, в котором написано произведение "Василий Теркин"?  </a:t>
            </a:r>
          </a:p>
          <a:p>
            <a:pPr marL="514350" indent="-514350">
              <a:buNone/>
            </a:pPr>
            <a:r>
              <a:rPr lang="ru-RU" dirty="0" smtClean="0"/>
              <a:t>13</a:t>
            </a:r>
            <a:r>
              <a:rPr lang="ru-RU" dirty="0" smtClean="0"/>
              <a:t>. Что обещал Василий Теркин привезти бабке с дедом из Берлина? </a:t>
            </a:r>
          </a:p>
          <a:p>
            <a:pPr marL="514350" indent="-514350">
              <a:buNone/>
            </a:pPr>
            <a:r>
              <a:rPr lang="ru-RU" dirty="0" smtClean="0"/>
              <a:t>14</a:t>
            </a:r>
            <a:r>
              <a:rPr lang="ru-RU" dirty="0" smtClean="0"/>
              <a:t>. Кто такой В.Теркин? </a:t>
            </a:r>
          </a:p>
          <a:p>
            <a:pPr marL="514350" indent="-514350">
              <a:buNone/>
            </a:pPr>
            <a:r>
              <a:rPr lang="ru-RU" dirty="0" smtClean="0"/>
              <a:t>15</a:t>
            </a:r>
            <a:r>
              <a:rPr lang="ru-RU" dirty="0" smtClean="0"/>
              <a:t>. Название </a:t>
            </a:r>
            <a:r>
              <a:rPr lang="ru-RU" dirty="0" smtClean="0"/>
              <a:t>награды.</a:t>
            </a:r>
          </a:p>
          <a:p>
            <a:pPr marL="514350" indent="-514350">
              <a:buNone/>
            </a:pPr>
            <a:r>
              <a:rPr lang="ru-RU" dirty="0" smtClean="0"/>
              <a:t>16</a:t>
            </a:r>
            <a:r>
              <a:rPr lang="ru-RU" dirty="0" smtClean="0"/>
              <a:t>. Какие черты характера Теркина проявляются в главе «О награде»? 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17</a:t>
            </a:r>
            <a:r>
              <a:rPr lang="ru-RU" dirty="0" smtClean="0"/>
              <a:t>.  Как называются пешие </a:t>
            </a:r>
            <a:r>
              <a:rPr lang="ru-RU" dirty="0" smtClean="0"/>
              <a:t>войска?</a:t>
            </a:r>
          </a:p>
          <a:p>
            <a:pPr marL="514350" indent="-514350">
              <a:buNone/>
            </a:pPr>
            <a:r>
              <a:rPr lang="ru-RU" dirty="0" smtClean="0"/>
              <a:t>18</a:t>
            </a:r>
            <a:r>
              <a:rPr lang="ru-RU" dirty="0" smtClean="0"/>
              <a:t>. Назовите время года, в главе </a:t>
            </a:r>
            <a:r>
              <a:rPr lang="ru-RU" dirty="0" smtClean="0"/>
              <a:t>Переправа.</a:t>
            </a:r>
          </a:p>
          <a:p>
            <a:pPr marL="514350" indent="-514350">
              <a:buNone/>
            </a:pPr>
            <a:r>
              <a:rPr lang="ru-RU" dirty="0" smtClean="0"/>
              <a:t>19</a:t>
            </a:r>
            <a:r>
              <a:rPr lang="ru-RU" dirty="0" smtClean="0"/>
              <a:t>. Сколько глав в поэме? </a:t>
            </a:r>
          </a:p>
          <a:p>
            <a:pPr marL="514350" indent="-514350">
              <a:buNone/>
            </a:pPr>
            <a:r>
              <a:rPr lang="ru-RU" dirty="0" smtClean="0"/>
              <a:t>20</a:t>
            </a:r>
            <a:r>
              <a:rPr lang="ru-RU" dirty="0" smtClean="0"/>
              <a:t>. Блюдо, которое готовили солдаты в поэме? </a:t>
            </a:r>
          </a:p>
          <a:p>
            <a:pPr marL="514350" indent="-514350">
              <a:buNone/>
            </a:pPr>
            <a:r>
              <a:rPr lang="ru-RU" dirty="0" smtClean="0"/>
              <a:t>21</a:t>
            </a:r>
            <a:r>
              <a:rPr lang="ru-RU" dirty="0" smtClean="0"/>
              <a:t>. На чем переправлялись солдаты через реку? 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Задание </a:t>
            </a:r>
            <a:br>
              <a:rPr lang="ru-RU" sz="2400" dirty="0" smtClean="0"/>
            </a:br>
            <a:r>
              <a:rPr lang="ru-RU" sz="2400" dirty="0" smtClean="0"/>
              <a:t>Прочитать стихотворение А.Т. Твардовского «Рассказ танкиста»</a:t>
            </a:r>
            <a:br>
              <a:rPr lang="ru-RU" sz="2400" dirty="0" smtClean="0"/>
            </a:br>
            <a:r>
              <a:rPr lang="ru-RU" sz="2400" dirty="0" smtClean="0"/>
              <a:t>Выполнить рисунок </a:t>
            </a:r>
            <a:r>
              <a:rPr lang="ru-RU" sz="2400" dirty="0" smtClean="0"/>
              <a:t>- раскраску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00200"/>
            <a:ext cx="8429683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6662"/>
            <a:ext cx="8256093" cy="652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Александр </a:t>
            </a:r>
            <a:r>
              <a:rPr lang="ru-RU" sz="2400" dirty="0" err="1" smtClean="0"/>
              <a:t>Трифонович</a:t>
            </a:r>
            <a:r>
              <a:rPr lang="ru-RU" sz="2400" dirty="0" smtClean="0"/>
              <a:t> Твардовский- крупнейший советский поэт, лауреат Ленинской и Государственных премий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00306"/>
            <a:ext cx="4572032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Родился 21 июня 1910 года В Смоленской области на хуторе </a:t>
            </a:r>
            <a:r>
              <a:rPr lang="ru-RU" sz="2400" dirty="0" err="1" smtClean="0"/>
              <a:t>Столпово</a:t>
            </a:r>
            <a:r>
              <a:rPr lang="ru-RU" sz="2400" dirty="0" smtClean="0"/>
              <a:t>.  Будущий поэт с хорошими результатами окончил среднюю школу, затем педагогический институт, позже – Московский институт философии, литературы и истории.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285860"/>
            <a:ext cx="387362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14290"/>
            <a:ext cx="8676966" cy="637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pPr algn="ctr"/>
            <a:r>
              <a:rPr lang="ru-RU" dirty="0" smtClean="0"/>
              <a:t>Семья  А. Т. Твардовского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51231" cy="557216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Его отец, Трифон </a:t>
            </a:r>
            <a:r>
              <a:rPr lang="ru-RU" sz="2000" dirty="0" err="1" smtClean="0"/>
              <a:t>Гордеевич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Твордовский</a:t>
            </a:r>
            <a:r>
              <a:rPr lang="ru-RU" sz="2000" dirty="0" smtClean="0"/>
              <a:t>, работал сельским кузнецом. </a:t>
            </a:r>
          </a:p>
          <a:p>
            <a:r>
              <a:rPr lang="ru-RU" sz="2000" dirty="0" smtClean="0"/>
              <a:t>«...Отец был человеком грамотным и даже начитанным по-деревенски. Книга не являлась редкостью в нашем домашнем обиходе. Целые зимние вечера у нас часто отдавались чтению вслух какой-нибудь книги».</a:t>
            </a:r>
          </a:p>
          <a:p>
            <a:r>
              <a:rPr lang="ru-RU" sz="2000" dirty="0" smtClean="0"/>
              <a:t>Мать, </a:t>
            </a:r>
            <a:r>
              <a:rPr lang="ru-RU" sz="2000" dirty="0" smtClean="0"/>
              <a:t>Мария </a:t>
            </a:r>
            <a:r>
              <a:rPr lang="ru-RU" sz="2000" dirty="0" smtClean="0"/>
              <a:t>Митрофановна, была из дворян – однодворцев. В </a:t>
            </a:r>
            <a:r>
              <a:rPr lang="ru-RU" sz="2000" dirty="0" smtClean="0"/>
              <a:t>семье Твардовских было шестеро детей  - четыре мальчика и две девочки.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1" y="1308094"/>
            <a:ext cx="5450224" cy="426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400420" cy="4786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14 лет Твардовский стал писать маленькие заметки в смоленские газеты. </a:t>
            </a:r>
          </a:p>
          <a:p>
            <a:r>
              <a:rPr lang="ru-RU" sz="2400" dirty="0" smtClean="0"/>
              <a:t>В 1929 году Твардовский уезжает в Москву в поисках постоянной работы.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440546"/>
            <a:ext cx="3857652" cy="600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251231" cy="584043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 1939 поэт был призван в ряды Красной Армии и участвовал в освобождении Западной Белоруссии. </a:t>
            </a:r>
          </a:p>
          <a:p>
            <a:r>
              <a:rPr lang="ru-RU" sz="2400" dirty="0" smtClean="0"/>
              <a:t>С началом войны с Финляндией, уже в офицерском звании, был в должности </a:t>
            </a:r>
            <a:r>
              <a:rPr lang="ru-RU" sz="2400" dirty="0" err="1" smtClean="0"/>
              <a:t>спецкорреспондента</a:t>
            </a:r>
            <a:r>
              <a:rPr lang="ru-RU" sz="2400" dirty="0" smtClean="0"/>
              <a:t> военной газеты</a:t>
            </a:r>
            <a:r>
              <a:rPr lang="ru-RU" sz="2400" b="1" dirty="0" smtClean="0"/>
              <a:t>.</a:t>
            </a:r>
            <a:r>
              <a:rPr lang="ru-RU" sz="2400" dirty="0" smtClean="0"/>
              <a:t> После войны руководил журналом «Новый мир»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85728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500438"/>
            <a:ext cx="2286016" cy="23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3929066"/>
            <a:ext cx="2214577" cy="25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715304" cy="1154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творчестве Твардовского военной поры есть детская тема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Это </a:t>
            </a:r>
            <a:r>
              <a:rPr lang="ru-RU" sz="1800" dirty="0" smtClean="0"/>
              <a:t>и "жена командира, бежавшая из Минска с детьми в ночь первой жестокой бомбежки"; и "мальчик, везущий на саночках мать, тяжело раненную, когда </a:t>
            </a:r>
            <a:r>
              <a:rPr lang="ru-RU" sz="1800" dirty="0" smtClean="0"/>
              <a:t>шёл </a:t>
            </a:r>
            <a:r>
              <a:rPr lang="ru-RU" sz="1800" dirty="0" smtClean="0"/>
              <a:t>бой за их деревню"; и "девочка с ребенком на руках у трупа матери".</a:t>
            </a:r>
          </a:p>
          <a:p>
            <a:pPr algn="ctr">
              <a:buNone/>
            </a:pPr>
            <a:r>
              <a:rPr lang="ru-RU" sz="1800" i="1" u="sng" dirty="0" smtClean="0"/>
              <a:t>Отрывок </a:t>
            </a:r>
            <a:r>
              <a:rPr lang="ru-RU" sz="1800" i="1" u="sng" dirty="0" smtClean="0"/>
              <a:t>из поэмы «Возмездие</a:t>
            </a:r>
            <a:r>
              <a:rPr lang="ru-RU" sz="1800" i="1" u="sng" dirty="0" smtClean="0"/>
              <a:t>»: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суд наш праведный суров, </a:t>
            </a:r>
            <a:br>
              <a:rPr lang="ru-RU" sz="1800" dirty="0" smtClean="0"/>
            </a:br>
            <a:r>
              <a:rPr lang="ru-RU" sz="1800" dirty="0" smtClean="0"/>
              <a:t>И места нет пощаде.</a:t>
            </a:r>
            <a:br>
              <a:rPr lang="ru-RU" sz="1800" dirty="0" smtClean="0"/>
            </a:br>
            <a:r>
              <a:rPr lang="ru-RU" sz="1800" dirty="0" smtClean="0"/>
              <a:t>И не у нас </a:t>
            </a:r>
            <a:r>
              <a:rPr lang="ru-RU" sz="1800" dirty="0" smtClean="0"/>
              <a:t>её </a:t>
            </a:r>
            <a:r>
              <a:rPr lang="ru-RU" sz="1800" dirty="0" smtClean="0"/>
              <a:t>проси, </a:t>
            </a:r>
            <a:br>
              <a:rPr lang="ru-RU" sz="1800" dirty="0" smtClean="0"/>
            </a:br>
            <a:r>
              <a:rPr lang="ru-RU" sz="1800" dirty="0" smtClean="0"/>
              <a:t>Мы будем мертвых глуше. </a:t>
            </a:r>
            <a:br>
              <a:rPr lang="ru-RU" sz="1800" dirty="0" smtClean="0"/>
            </a:br>
            <a:r>
              <a:rPr lang="ru-RU" sz="1800" dirty="0" smtClean="0"/>
              <a:t>Проси у тех, чьи на Руси </a:t>
            </a:r>
            <a:br>
              <a:rPr lang="ru-RU" sz="1800" dirty="0" smtClean="0"/>
            </a:br>
            <a:r>
              <a:rPr lang="ru-RU" sz="1800" dirty="0" smtClean="0"/>
              <a:t>Сгубил безвинно души. </a:t>
            </a:r>
            <a:br>
              <a:rPr lang="ru-RU" sz="1800" dirty="0" smtClean="0"/>
            </a:br>
            <a:r>
              <a:rPr lang="ru-RU" sz="1800" dirty="0" smtClean="0"/>
              <a:t>Проси у девочки у той, </a:t>
            </a:r>
            <a:br>
              <a:rPr lang="ru-RU" sz="1800" dirty="0" smtClean="0"/>
            </a:br>
            <a:r>
              <a:rPr lang="ru-RU" sz="1800" dirty="0" smtClean="0"/>
              <a:t>Что, в дула ружей глядя, </a:t>
            </a:r>
            <a:br>
              <a:rPr lang="ru-RU" sz="1800" dirty="0" smtClean="0"/>
            </a:br>
            <a:r>
              <a:rPr lang="ru-RU" sz="1800" dirty="0" smtClean="0"/>
              <a:t>Спросила с детской простотой:</a:t>
            </a:r>
            <a:br>
              <a:rPr lang="ru-RU" sz="1800" dirty="0" smtClean="0"/>
            </a:br>
            <a:r>
              <a:rPr lang="ru-RU" sz="1800" dirty="0" smtClean="0"/>
              <a:t>— Чулочки тоже, дядя? — </a:t>
            </a:r>
            <a:br>
              <a:rPr lang="ru-RU" sz="1800" dirty="0" smtClean="0"/>
            </a:br>
            <a:r>
              <a:rPr lang="ru-RU" sz="1800" dirty="0" smtClean="0"/>
              <a:t>У той, худое тельце чье </a:t>
            </a:r>
            <a:br>
              <a:rPr lang="ru-RU" sz="1800" dirty="0" smtClean="0"/>
            </a:br>
            <a:r>
              <a:rPr lang="ru-RU" sz="1800" dirty="0" smtClean="0"/>
              <a:t>У края рва поставил. </a:t>
            </a:r>
            <a:br>
              <a:rPr lang="ru-RU" sz="1800" dirty="0" smtClean="0"/>
            </a:br>
            <a:r>
              <a:rPr lang="ru-RU" sz="1800" dirty="0" smtClean="0"/>
              <a:t>Проси пощады у </a:t>
            </a:r>
            <a:r>
              <a:rPr lang="ru-RU" sz="1800" dirty="0" smtClean="0"/>
              <a:t>неё,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А мы щадить не вправе.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Стихи, посвящённые детям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Кружились белые березки...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«Кружились белые березки,</a:t>
            </a:r>
            <a:br>
              <a:rPr lang="ru-RU" sz="2000" dirty="0" smtClean="0"/>
            </a:br>
            <a:r>
              <a:rPr lang="ru-RU" sz="2000" dirty="0" smtClean="0"/>
              <a:t>Платки, гармонь и огоньки,</a:t>
            </a:r>
            <a:br>
              <a:rPr lang="ru-RU" sz="2000" dirty="0" smtClean="0"/>
            </a:br>
            <a:r>
              <a:rPr lang="ru-RU" sz="2000" dirty="0" smtClean="0"/>
              <a:t>И пели девочки-подростки</a:t>
            </a:r>
            <a:br>
              <a:rPr lang="ru-RU" sz="2000" dirty="0" smtClean="0"/>
            </a:br>
            <a:r>
              <a:rPr lang="ru-RU" sz="2000" dirty="0" smtClean="0"/>
              <a:t>На берегу своей реки.»….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000" b="1" dirty="0" smtClean="0"/>
              <a:t>В пилотке мальчик босоногий...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«В пилотке мальчик босоногий</a:t>
            </a:r>
          </a:p>
          <a:p>
            <a:pPr>
              <a:buNone/>
            </a:pPr>
            <a:r>
              <a:rPr lang="ru-RU" sz="2000" dirty="0" smtClean="0"/>
              <a:t>   С худым заплечным узелком</a:t>
            </a:r>
          </a:p>
          <a:p>
            <a:pPr>
              <a:buNone/>
            </a:pPr>
            <a:r>
              <a:rPr lang="ru-RU" sz="2000" dirty="0" smtClean="0"/>
              <a:t>   Привал устроил на дороге, </a:t>
            </a:r>
          </a:p>
          <a:p>
            <a:pPr>
              <a:buNone/>
            </a:pPr>
            <a:r>
              <a:rPr lang="ru-RU" sz="2000" dirty="0" smtClean="0"/>
              <a:t>   Чтоб закусить сухим пайком.»….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14422"/>
            <a:ext cx="47625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4138642" cy="548324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Утро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Кружась легко и неумело,</a:t>
            </a:r>
          </a:p>
          <a:p>
            <a:pPr>
              <a:buNone/>
            </a:pPr>
            <a:r>
              <a:rPr lang="ru-RU" dirty="0" smtClean="0"/>
              <a:t>Снежинка села на стекло.</a:t>
            </a:r>
          </a:p>
          <a:p>
            <a:pPr>
              <a:buNone/>
            </a:pPr>
            <a:r>
              <a:rPr lang="ru-RU" dirty="0" smtClean="0"/>
              <a:t>Шёл ночью снег густой и</a:t>
            </a:r>
          </a:p>
          <a:p>
            <a:pPr>
              <a:buNone/>
            </a:pPr>
            <a:r>
              <a:rPr lang="ru-RU" dirty="0" smtClean="0"/>
              <a:t>белый —</a:t>
            </a:r>
          </a:p>
          <a:p>
            <a:pPr>
              <a:buNone/>
            </a:pPr>
            <a:r>
              <a:rPr lang="ru-RU" dirty="0" smtClean="0"/>
              <a:t>От снега в комнате светло.</a:t>
            </a:r>
          </a:p>
          <a:p>
            <a:pPr>
              <a:buNone/>
            </a:pPr>
            <a:r>
              <a:rPr lang="ru-RU" dirty="0" smtClean="0"/>
              <a:t>Чуть порошит пушок летучий,</a:t>
            </a:r>
          </a:p>
          <a:p>
            <a:pPr>
              <a:buNone/>
            </a:pPr>
            <a:r>
              <a:rPr lang="ru-RU" dirty="0" smtClean="0"/>
              <a:t>И солнце зимнее встаёт.</a:t>
            </a:r>
          </a:p>
          <a:p>
            <a:pPr>
              <a:buNone/>
            </a:pPr>
            <a:r>
              <a:rPr lang="ru-RU" dirty="0" smtClean="0"/>
              <a:t>Как каждый день – полней и</a:t>
            </a:r>
          </a:p>
          <a:p>
            <a:pPr>
              <a:buNone/>
            </a:pPr>
            <a:r>
              <a:rPr lang="ru-RU" dirty="0" smtClean="0"/>
              <a:t>лучше,</a:t>
            </a:r>
          </a:p>
          <a:p>
            <a:pPr>
              <a:buNone/>
            </a:pPr>
            <a:r>
              <a:rPr lang="ru-RU" dirty="0" smtClean="0"/>
              <a:t>Полней и лучше Новый год…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Ёлочка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— </a:t>
            </a:r>
            <a:r>
              <a:rPr lang="ru-RU" dirty="0" smtClean="0"/>
              <a:t>Ё</a:t>
            </a:r>
            <a:r>
              <a:rPr lang="ru-RU" dirty="0" smtClean="0"/>
              <a:t>лочка</a:t>
            </a:r>
            <a:r>
              <a:rPr lang="ru-RU" dirty="0" smtClean="0"/>
              <a:t>, </a:t>
            </a:r>
            <a:r>
              <a:rPr lang="ru-RU" dirty="0" smtClean="0"/>
              <a:t>ёлка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Колкая иголка</a:t>
            </a:r>
            <a:br>
              <a:rPr lang="ru-RU" dirty="0" smtClean="0"/>
            </a:br>
            <a:r>
              <a:rPr lang="ru-RU" dirty="0" smtClean="0"/>
              <a:t>Где ты выросла?</a:t>
            </a:r>
            <a:br>
              <a:rPr lang="ru-RU" dirty="0" smtClean="0"/>
            </a:br>
            <a:r>
              <a:rPr lang="ru-RU" dirty="0" smtClean="0"/>
              <a:t>— В лесу.</a:t>
            </a:r>
            <a:br>
              <a:rPr lang="ru-RU" dirty="0" smtClean="0"/>
            </a:br>
            <a:r>
              <a:rPr lang="ru-RU" dirty="0" smtClean="0"/>
              <a:t>— Что ты видела?</a:t>
            </a:r>
            <a:br>
              <a:rPr lang="ru-RU" dirty="0" smtClean="0"/>
            </a:br>
            <a:r>
              <a:rPr lang="ru-RU" dirty="0" smtClean="0"/>
              <a:t>— Лису.</a:t>
            </a:r>
            <a:br>
              <a:rPr lang="ru-RU" dirty="0" smtClean="0"/>
            </a:br>
            <a:r>
              <a:rPr lang="ru-RU" dirty="0" smtClean="0"/>
              <a:t>— Что в лесу?</a:t>
            </a:r>
            <a:br>
              <a:rPr lang="ru-RU" dirty="0" smtClean="0"/>
            </a:br>
            <a:r>
              <a:rPr lang="ru-RU" dirty="0" smtClean="0"/>
              <a:t>— Морозы. Голые березы,</a:t>
            </a:r>
            <a:br>
              <a:rPr lang="ru-RU" dirty="0" smtClean="0"/>
            </a:br>
            <a:r>
              <a:rPr lang="ru-RU" dirty="0" smtClean="0"/>
              <a:t>Волки да медведи</a:t>
            </a:r>
            <a:br>
              <a:rPr lang="ru-RU" dirty="0" smtClean="0"/>
            </a:br>
            <a:r>
              <a:rPr lang="ru-RU" dirty="0" smtClean="0"/>
              <a:t>— Вот и все соседи.</a:t>
            </a:r>
            <a:br>
              <a:rPr lang="ru-RU" dirty="0" smtClean="0"/>
            </a:br>
            <a:r>
              <a:rPr lang="ru-RU" dirty="0" smtClean="0"/>
              <a:t>— А у нас под Новый год</a:t>
            </a:r>
            <a:br>
              <a:rPr lang="ru-RU" dirty="0" smtClean="0"/>
            </a:br>
            <a:r>
              <a:rPr lang="ru-RU" dirty="0" smtClean="0"/>
              <a:t>Каждый песенку поет.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271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«Рассказ танкиста» – посвящение всем безымянным детям Великой Отечественной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/>
              <a:t>В 1942 г. Твардовский написал стихотворение «Рассказ танкиста», основанный на реальной истории из жизни. </a:t>
            </a:r>
          </a:p>
          <a:p>
            <a:pPr algn="ctr"/>
            <a:r>
              <a:rPr lang="ru-RU" sz="2400" dirty="0" smtClean="0"/>
              <a:t>В центре стихотворения – подвиг мальчика.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5912" y="432594"/>
            <a:ext cx="4375178" cy="603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605</Words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«Твардовский детям»</vt:lpstr>
      <vt:lpstr>Александр Трифонович Твардовский- крупнейший советский поэт, лауреат Ленинской и Государственных премий</vt:lpstr>
      <vt:lpstr>Семья  А. Т. Твардовского</vt:lpstr>
      <vt:lpstr>Слайд 4</vt:lpstr>
      <vt:lpstr>Слайд 5</vt:lpstr>
      <vt:lpstr>В творчестве Твардовского военной поры есть детская тема </vt:lpstr>
      <vt:lpstr>Стихи, посвящённые детям</vt:lpstr>
      <vt:lpstr>Слайд 8</vt:lpstr>
      <vt:lpstr>«Рассказ танкиста» – посвящение всем безымянным детям Великой Отечественной Войны</vt:lpstr>
      <vt:lpstr>Порой подвиги детей были незначительны в масштабах всей страны, но и война – совершенно не детское дело.                                                </vt:lpstr>
      <vt:lpstr>Танковая группа никак не могла пробиться к центру города из-за подавляющего огня противника</vt:lpstr>
      <vt:lpstr> Поэма «Василий Тёркин» посвящена вымышленному герою – Василию Тёркину, солдату Великой Отечественной войны. </vt:lpstr>
      <vt:lpstr>В основе поэмы - образ главного героя - рядового Василия Теркина</vt:lpstr>
      <vt:lpstr>В образе Тёркина Твардовский изображает лучшие черты русского характера - смелость, упорство, находчивость, оптимизм и огромную преданность своей родной земле</vt:lpstr>
      <vt:lpstr>Поэма охватывает всю историю войны – от трагического отступления до Победы</vt:lpstr>
      <vt:lpstr>До конца своих дней Александр Трифонович Твардовский пронёс как бы чувство смущения своей судьбой и судьбой тех, кто вернулся живыми из страшной круговерти войны. </vt:lpstr>
      <vt:lpstr>Викторина к поэме «Василий Тёркин»</vt:lpstr>
      <vt:lpstr>Задание  Прочитать стихотворение А.Т. Твардовского «Рассказ танкиста» Выполнить рисунок - раскраску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Твардовский детям</dc:title>
  <cp:lastModifiedBy>Admin</cp:lastModifiedBy>
  <cp:revision>37</cp:revision>
  <dcterms:modified xsi:type="dcterms:W3CDTF">2020-06-22T15:29:07Z</dcterms:modified>
</cp:coreProperties>
</file>